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360" r:id="rId2"/>
    <p:sldId id="363" r:id="rId3"/>
    <p:sldId id="323" r:id="rId4"/>
    <p:sldId id="324" r:id="rId5"/>
    <p:sldId id="353" r:id="rId6"/>
    <p:sldId id="334" r:id="rId7"/>
    <p:sldId id="336" r:id="rId8"/>
    <p:sldId id="364" r:id="rId9"/>
    <p:sldId id="365" r:id="rId10"/>
    <p:sldId id="339" r:id="rId11"/>
    <p:sldId id="354" r:id="rId12"/>
    <p:sldId id="355" r:id="rId13"/>
    <p:sldId id="342" r:id="rId14"/>
    <p:sldId id="341" r:id="rId15"/>
    <p:sldId id="344" r:id="rId16"/>
    <p:sldId id="357" r:id="rId17"/>
    <p:sldId id="343" r:id="rId18"/>
    <p:sldId id="347" r:id="rId19"/>
    <p:sldId id="350" r:id="rId20"/>
    <p:sldId id="351" r:id="rId21"/>
    <p:sldId id="348" r:id="rId22"/>
    <p:sldId id="345" r:id="rId23"/>
    <p:sldId id="346" r:id="rId24"/>
    <p:sldId id="361" r:id="rId25"/>
    <p:sldId id="329" r:id="rId26"/>
    <p:sldId id="275"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61D746-4524-43F7-88A4-B6870C32D2F7}">
          <p14:sldIdLst>
            <p14:sldId id="360"/>
          </p14:sldIdLst>
        </p14:section>
        <p14:section name="Introduction Julius" id="{627527AB-CD28-416E-AA8A-6613B857A43D}">
          <p14:sldIdLst>
            <p14:sldId id="363"/>
            <p14:sldId id="323"/>
            <p14:sldId id="324"/>
            <p14:sldId id="353"/>
            <p14:sldId id="334"/>
            <p14:sldId id="336"/>
            <p14:sldId id="364"/>
            <p14:sldId id="365"/>
          </p14:sldIdLst>
        </p14:section>
        <p14:section name="Data Yaro" id="{A9C1D4C7-0121-4B6C-AF2F-7F81399D6716}">
          <p14:sldIdLst>
            <p14:sldId id="339"/>
            <p14:sldId id="354"/>
            <p14:sldId id="355"/>
            <p14:sldId id="342"/>
            <p14:sldId id="341"/>
            <p14:sldId id="344"/>
          </p14:sldIdLst>
        </p14:section>
        <p14:section name="Decision Tree Jaron" id="{82B27E3E-A617-4F63-9274-CD7D81A4AA2A}">
          <p14:sldIdLst>
            <p14:sldId id="357"/>
            <p14:sldId id="343"/>
            <p14:sldId id="347"/>
            <p14:sldId id="350"/>
            <p14:sldId id="351"/>
          </p14:sldIdLst>
        </p14:section>
        <p14:section name="Critical Reflection Leo" id="{B9EA965B-EE3E-4019-B82A-A94C9544F013}">
          <p14:sldIdLst>
            <p14:sldId id="348"/>
            <p14:sldId id="345"/>
            <p14:sldId id="346"/>
            <p14:sldId id="361"/>
            <p14:sldId id="329"/>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78"/>
    <a:srgbClr val="00417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3"/>
    <p:restoredTop sz="67151"/>
  </p:normalViewPr>
  <p:slideViewPr>
    <p:cSldViewPr snapToGrid="0">
      <p:cViewPr varScale="1">
        <p:scale>
          <a:sx n="82" d="100"/>
          <a:sy n="82" d="100"/>
        </p:scale>
        <p:origin x="1984" y="1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D2B7C0-AE5A-44CA-8C07-7833E639FAAA}" type="datetimeFigureOut">
              <a:rPr lang="de-DE" smtClean="0"/>
              <a:t>07.07.25</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6D5F81-E6D3-4CFB-AD5E-034076274E50}" type="slidenum">
              <a:rPr lang="de-DE" smtClean="0"/>
              <a:t>‹#›</a:t>
            </a:fld>
            <a:endParaRPr lang="de-DE"/>
          </a:p>
        </p:txBody>
      </p:sp>
    </p:spTree>
    <p:extLst>
      <p:ext uri="{BB962C8B-B14F-4D97-AF65-F5344CB8AC3E}">
        <p14:creationId xmlns:p14="http://schemas.microsoft.com/office/powerpoint/2010/main" val="1345213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2D893-BCE9-471C-B833-BB7A19EF6DE4}" type="datetimeFigureOut">
              <a:rPr lang="de-DE" smtClean="0"/>
              <a:t>07.07.25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6AB94-199C-4148-8B5E-86FE1088B94C}" type="slidenum">
              <a:rPr lang="de-DE" smtClean="0"/>
              <a:t>‹#›</a:t>
            </a:fld>
            <a:endParaRPr lang="de-DE"/>
          </a:p>
        </p:txBody>
      </p:sp>
    </p:spTree>
    <p:extLst>
      <p:ext uri="{BB962C8B-B14F-4D97-AF65-F5344CB8AC3E}">
        <p14:creationId xmlns:p14="http://schemas.microsoft.com/office/powerpoint/2010/main" val="353219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6AB94-199C-4148-8B5E-86FE1088B94C}" type="slidenum">
              <a:rPr lang="de-DE" smtClean="0"/>
              <a:t>1</a:t>
            </a:fld>
            <a:endParaRPr lang="de-DE"/>
          </a:p>
        </p:txBody>
      </p:sp>
    </p:spTree>
    <p:extLst>
      <p:ext uri="{BB962C8B-B14F-4D97-AF65-F5344CB8AC3E}">
        <p14:creationId xmlns:p14="http://schemas.microsoft.com/office/powerpoint/2010/main" val="1083716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a:t>
            </a:r>
            <a:r>
              <a:rPr lang="de-DE" dirty="0" err="1"/>
              <a:t>ensure</a:t>
            </a:r>
            <a:r>
              <a:rPr lang="de-DE" dirty="0"/>
              <a:t> reliable and </a:t>
            </a:r>
            <a:r>
              <a:rPr lang="de-DE" dirty="0" err="1"/>
              <a:t>interpretable</a:t>
            </a:r>
            <a:r>
              <a:rPr lang="de-DE" dirty="0"/>
              <a:t> </a:t>
            </a:r>
            <a:r>
              <a:rPr lang="de-DE" dirty="0" err="1"/>
              <a:t>results</a:t>
            </a:r>
            <a:r>
              <a:rPr lang="de-DE" dirty="0"/>
              <a:t>, </a:t>
            </a:r>
            <a:r>
              <a:rPr lang="de-DE" dirty="0" err="1"/>
              <a:t>we</a:t>
            </a:r>
            <a:r>
              <a:rPr lang="de-DE" dirty="0"/>
              <a:t> </a:t>
            </a:r>
            <a:r>
              <a:rPr lang="de-DE" dirty="0" err="1"/>
              <a:t>first</a:t>
            </a:r>
            <a:r>
              <a:rPr lang="de-DE" dirty="0"/>
              <a:t> </a:t>
            </a:r>
            <a:r>
              <a:rPr lang="de-DE" dirty="0" err="1"/>
              <a:t>cleaned</a:t>
            </a:r>
            <a:r>
              <a:rPr lang="de-DE" dirty="0"/>
              <a:t> </a:t>
            </a:r>
            <a:r>
              <a:rPr lang="de-DE" dirty="0" err="1"/>
              <a:t>your</a:t>
            </a:r>
            <a:r>
              <a:rPr lang="de-DE" dirty="0"/>
              <a:t> </a:t>
            </a:r>
            <a:r>
              <a:rPr lang="de-DE" dirty="0" err="1"/>
              <a:t>dataset</a:t>
            </a:r>
            <a:r>
              <a:rPr lang="de-DE" dirty="0"/>
              <a:t> </a:t>
            </a:r>
            <a:r>
              <a:rPr lang="de-DE" dirty="0" err="1"/>
              <a:t>by</a:t>
            </a:r>
            <a:r>
              <a:rPr lang="de-DE" dirty="0"/>
              <a:t> </a:t>
            </a:r>
            <a:r>
              <a:rPr lang="de-DE" dirty="0" err="1"/>
              <a:t>removing</a:t>
            </a:r>
            <a:r>
              <a:rPr lang="de-DE" dirty="0"/>
              <a:t> irrelevant </a:t>
            </a:r>
            <a:r>
              <a:rPr lang="de-DE" dirty="0" err="1"/>
              <a:t>or</a:t>
            </a:r>
            <a:r>
              <a:rPr lang="de-DE" dirty="0"/>
              <a:t> redundant variables.</a:t>
            </a:r>
          </a:p>
          <a:p>
            <a:r>
              <a:rPr lang="de-DE" dirty="0" err="1"/>
              <a:t>Specifically</a:t>
            </a:r>
            <a:r>
              <a:rPr lang="de-DE" dirty="0"/>
              <a:t>, </a:t>
            </a:r>
            <a:r>
              <a:rPr lang="de-DE" dirty="0" err="1"/>
              <a:t>we</a:t>
            </a:r>
            <a:r>
              <a:rPr lang="de-DE" dirty="0"/>
              <a:t> </a:t>
            </a:r>
            <a:r>
              <a:rPr lang="de-DE" dirty="0" err="1"/>
              <a:t>dropped</a:t>
            </a:r>
            <a:r>
              <a:rPr lang="de-DE" dirty="0"/>
              <a:t> </a:t>
            </a:r>
            <a:r>
              <a:rPr lang="de-DE" dirty="0" err="1"/>
              <a:t>Epidemic</a:t>
            </a:r>
            <a:r>
              <a:rPr lang="de-DE" dirty="0"/>
              <a:t> and </a:t>
            </a:r>
            <a:r>
              <a:rPr lang="de-DE" dirty="0" err="1"/>
              <a:t>Seasonality</a:t>
            </a:r>
            <a:r>
              <a:rPr lang="de-DE" dirty="0"/>
              <a:t> </a:t>
            </a:r>
            <a:r>
              <a:rPr lang="de-DE" dirty="0" err="1"/>
              <a:t>because</a:t>
            </a:r>
            <a:r>
              <a:rPr lang="de-DE" dirty="0"/>
              <a:t> </a:t>
            </a:r>
            <a:r>
              <a:rPr lang="de-DE" dirty="0" err="1"/>
              <a:t>they</a:t>
            </a:r>
            <a:r>
              <a:rPr lang="de-DE" dirty="0"/>
              <a:t> </a:t>
            </a:r>
            <a:r>
              <a:rPr lang="de-DE" dirty="0" err="1"/>
              <a:t>only</a:t>
            </a:r>
            <a:r>
              <a:rPr lang="de-DE" dirty="0"/>
              <a:t> </a:t>
            </a:r>
            <a:r>
              <a:rPr lang="de-DE" dirty="0" err="1"/>
              <a:t>contained</a:t>
            </a:r>
            <a:r>
              <a:rPr lang="de-DE" dirty="0"/>
              <a:t> a </a:t>
            </a:r>
            <a:r>
              <a:rPr lang="de-DE" dirty="0" err="1"/>
              <a:t>single</a:t>
            </a:r>
            <a:r>
              <a:rPr lang="de-DE" dirty="0"/>
              <a:t> </a:t>
            </a:r>
            <a:r>
              <a:rPr lang="de-DE" dirty="0" err="1"/>
              <a:t>value</a:t>
            </a:r>
            <a:r>
              <a:rPr lang="de-DE" dirty="0"/>
              <a:t> </a:t>
            </a:r>
            <a:r>
              <a:rPr lang="de-DE" dirty="0" err="1"/>
              <a:t>throughout</a:t>
            </a:r>
            <a:r>
              <a:rPr lang="de-DE" dirty="0"/>
              <a:t> </a:t>
            </a:r>
            <a:r>
              <a:rPr lang="de-DE" dirty="0" err="1"/>
              <a:t>the</a:t>
            </a:r>
            <a:r>
              <a:rPr lang="de-DE" dirty="0"/>
              <a:t> </a:t>
            </a:r>
            <a:r>
              <a:rPr lang="de-DE" dirty="0" err="1"/>
              <a:t>dataset</a:t>
            </a:r>
            <a:r>
              <a:rPr lang="de-DE" dirty="0"/>
              <a:t> and </a:t>
            </a:r>
            <a:r>
              <a:rPr lang="de-DE" dirty="0" err="1"/>
              <a:t>therefore</a:t>
            </a:r>
            <a:r>
              <a:rPr lang="de-DE" dirty="0"/>
              <a:t> </a:t>
            </a:r>
            <a:r>
              <a:rPr lang="de-DE" dirty="0" err="1"/>
              <a:t>providing</a:t>
            </a:r>
            <a:r>
              <a:rPr lang="de-DE" dirty="0"/>
              <a:t> </a:t>
            </a:r>
            <a:r>
              <a:rPr lang="de-DE" dirty="0" err="1"/>
              <a:t>no</a:t>
            </a:r>
            <a:r>
              <a:rPr lang="de-DE" dirty="0"/>
              <a:t> additional </a:t>
            </a:r>
            <a:r>
              <a:rPr lang="de-DE" dirty="0" err="1"/>
              <a:t>information</a:t>
            </a:r>
            <a:r>
              <a:rPr lang="de-DE" dirty="0"/>
              <a:t>. </a:t>
            </a:r>
            <a:r>
              <a:rPr lang="de-DE" dirty="0" err="1"/>
              <a:t>Additionally</a:t>
            </a:r>
            <a:r>
              <a:rPr lang="de-DE" dirty="0"/>
              <a:t> like Julius </a:t>
            </a:r>
            <a:r>
              <a:rPr lang="de-DE" dirty="0" err="1"/>
              <a:t>said</a:t>
            </a:r>
            <a:r>
              <a:rPr lang="de-DE" dirty="0"/>
              <a:t>, Store ID and </a:t>
            </a:r>
            <a:r>
              <a:rPr lang="de-DE" dirty="0" err="1"/>
              <a:t>Product</a:t>
            </a:r>
            <a:r>
              <a:rPr lang="de-DE" dirty="0"/>
              <a:t> ID </a:t>
            </a:r>
            <a:r>
              <a:rPr lang="de-DE" dirty="0" err="1"/>
              <a:t>were</a:t>
            </a:r>
            <a:r>
              <a:rPr lang="de-DE" dirty="0"/>
              <a:t> </a:t>
            </a:r>
            <a:r>
              <a:rPr lang="de-DE" dirty="0" err="1"/>
              <a:t>combined</a:t>
            </a:r>
            <a:r>
              <a:rPr lang="de-DE" dirty="0"/>
              <a:t> </a:t>
            </a:r>
            <a:r>
              <a:rPr lang="de-DE" dirty="0" err="1"/>
              <a:t>into</a:t>
            </a:r>
            <a:r>
              <a:rPr lang="de-DE" dirty="0"/>
              <a:t> a </a:t>
            </a:r>
            <a:r>
              <a:rPr lang="de-DE" dirty="0" err="1"/>
              <a:t>unique</a:t>
            </a:r>
            <a:r>
              <a:rPr lang="de-DE" dirty="0"/>
              <a:t> </a:t>
            </a:r>
            <a:r>
              <a:rPr lang="de-DE" dirty="0" err="1"/>
              <a:t>identifier</a:t>
            </a:r>
            <a:r>
              <a:rPr lang="de-DE" dirty="0"/>
              <a:t> - so </a:t>
            </a:r>
            <a:r>
              <a:rPr lang="de-DE" dirty="0" err="1"/>
              <a:t>we</a:t>
            </a:r>
            <a:r>
              <a:rPr lang="de-DE" dirty="0"/>
              <a:t> </a:t>
            </a:r>
            <a:r>
              <a:rPr lang="de-DE" dirty="0" err="1"/>
              <a:t>could</a:t>
            </a:r>
            <a:r>
              <a:rPr lang="de-DE" dirty="0"/>
              <a:t> </a:t>
            </a:r>
            <a:r>
              <a:rPr lang="de-DE" dirty="0" err="1"/>
              <a:t>safely</a:t>
            </a:r>
            <a:r>
              <a:rPr lang="de-DE" dirty="0"/>
              <a:t> </a:t>
            </a:r>
            <a:r>
              <a:rPr lang="de-DE" dirty="0" err="1"/>
              <a:t>drop</a:t>
            </a:r>
            <a:r>
              <a:rPr lang="de-DE" dirty="0"/>
              <a:t> </a:t>
            </a:r>
            <a:r>
              <a:rPr lang="de-DE" dirty="0" err="1"/>
              <a:t>them</a:t>
            </a:r>
            <a:r>
              <a:rPr lang="de-DE" dirty="0"/>
              <a:t> </a:t>
            </a:r>
            <a:r>
              <a:rPr lang="de-DE" dirty="0" err="1"/>
              <a:t>individually</a:t>
            </a:r>
            <a:r>
              <a:rPr lang="de-DE" dirty="0"/>
              <a:t>. </a:t>
            </a:r>
            <a:r>
              <a:rPr lang="de-DE" dirty="0" err="1"/>
              <a:t>We</a:t>
            </a:r>
            <a:r>
              <a:rPr lang="de-DE" dirty="0"/>
              <a:t> also </a:t>
            </a:r>
            <a:r>
              <a:rPr lang="de-DE" dirty="0" err="1"/>
              <a:t>dropped</a:t>
            </a:r>
            <a:r>
              <a:rPr lang="de-DE" dirty="0"/>
              <a:t> </a:t>
            </a:r>
            <a:r>
              <a:rPr lang="de-DE" dirty="0" err="1"/>
              <a:t>Competitor</a:t>
            </a:r>
            <a:r>
              <a:rPr lang="de-DE" dirty="0"/>
              <a:t> Pricing, </a:t>
            </a:r>
            <a:r>
              <a:rPr lang="de-DE" dirty="0" err="1"/>
              <a:t>which</a:t>
            </a:r>
            <a:r>
              <a:rPr lang="de-DE" dirty="0"/>
              <a:t> </a:t>
            </a:r>
            <a:r>
              <a:rPr lang="de-DE" dirty="0" err="1"/>
              <a:t>showed</a:t>
            </a:r>
            <a:r>
              <a:rPr lang="de-DE" dirty="0"/>
              <a:t> </a:t>
            </a:r>
            <a:r>
              <a:rPr lang="de-DE" dirty="0" err="1"/>
              <a:t>very</a:t>
            </a:r>
            <a:r>
              <a:rPr lang="de-DE" dirty="0"/>
              <a:t> high </a:t>
            </a:r>
            <a:r>
              <a:rPr lang="de-DE" dirty="0" err="1"/>
              <a:t>correlation</a:t>
            </a:r>
            <a:r>
              <a:rPr lang="de-DE" dirty="0"/>
              <a:t> </a:t>
            </a:r>
            <a:r>
              <a:rPr lang="de-DE" dirty="0" err="1"/>
              <a:t>with</a:t>
            </a:r>
            <a:r>
              <a:rPr lang="de-DE" dirty="0"/>
              <a:t> </a:t>
            </a:r>
            <a:r>
              <a:rPr lang="de-DE" dirty="0" err="1"/>
              <a:t>your</a:t>
            </a:r>
            <a:r>
              <a:rPr lang="de-DE" dirty="0"/>
              <a:t> internal pricing, but </a:t>
            </a:r>
            <a:r>
              <a:rPr lang="de-DE" dirty="0" err="1"/>
              <a:t>added</a:t>
            </a:r>
            <a:r>
              <a:rPr lang="de-DE" dirty="0"/>
              <a:t> </a:t>
            </a:r>
            <a:r>
              <a:rPr lang="de-DE" dirty="0" err="1"/>
              <a:t>no</a:t>
            </a:r>
            <a:r>
              <a:rPr lang="de-DE" dirty="0"/>
              <a:t> </a:t>
            </a:r>
            <a:r>
              <a:rPr lang="de-DE" dirty="0" err="1"/>
              <a:t>predictive</a:t>
            </a:r>
            <a:r>
              <a:rPr lang="de-DE" dirty="0"/>
              <a:t> power.</a:t>
            </a:r>
          </a:p>
          <a:p>
            <a:r>
              <a:rPr lang="de-DE" dirty="0"/>
              <a:t>The same </a:t>
            </a:r>
            <a:r>
              <a:rPr lang="de-DE" dirty="0" err="1"/>
              <a:t>applies</a:t>
            </a:r>
            <a:r>
              <a:rPr lang="de-DE" dirty="0"/>
              <a:t> </a:t>
            </a:r>
            <a:r>
              <a:rPr lang="de-DE" dirty="0" err="1"/>
              <a:t>to</a:t>
            </a:r>
            <a:r>
              <a:rPr lang="de-DE" dirty="0"/>
              <a:t> Units </a:t>
            </a:r>
            <a:r>
              <a:rPr lang="de-DE" dirty="0" err="1"/>
              <a:t>Ordered</a:t>
            </a:r>
            <a:r>
              <a:rPr lang="de-DE" dirty="0"/>
              <a:t>, </a:t>
            </a:r>
            <a:r>
              <a:rPr lang="de-DE" dirty="0" err="1"/>
              <a:t>which</a:t>
            </a:r>
            <a:r>
              <a:rPr lang="de-DE" dirty="0"/>
              <a:t> </a:t>
            </a:r>
            <a:r>
              <a:rPr lang="de-DE" dirty="0" err="1"/>
              <a:t>is</a:t>
            </a:r>
            <a:r>
              <a:rPr lang="de-DE" dirty="0"/>
              <a:t> </a:t>
            </a:r>
            <a:r>
              <a:rPr lang="de-DE" dirty="0" err="1"/>
              <a:t>closely</a:t>
            </a:r>
            <a:r>
              <a:rPr lang="de-DE" dirty="0"/>
              <a:t> </a:t>
            </a:r>
            <a:r>
              <a:rPr lang="de-DE" dirty="0" err="1"/>
              <a:t>related</a:t>
            </a:r>
            <a:r>
              <a:rPr lang="de-DE" dirty="0"/>
              <a:t> </a:t>
            </a:r>
            <a:r>
              <a:rPr lang="de-DE" dirty="0" err="1"/>
              <a:t>to</a:t>
            </a:r>
            <a:r>
              <a:rPr lang="de-DE" dirty="0"/>
              <a:t> Demand.</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In </a:t>
            </a:r>
            <a:r>
              <a:rPr lang="de-DE" dirty="0" err="1"/>
              <a:t>the</a:t>
            </a:r>
            <a:r>
              <a:rPr lang="de-DE" dirty="0"/>
              <a:t> end Leo </a:t>
            </a:r>
            <a:r>
              <a:rPr lang="de-DE" dirty="0" err="1"/>
              <a:t>is</a:t>
            </a:r>
            <a:r>
              <a:rPr lang="de-DE" dirty="0"/>
              <a:t> </a:t>
            </a:r>
            <a:r>
              <a:rPr lang="de-DE" dirty="0" err="1"/>
              <a:t>going</a:t>
            </a:r>
            <a:r>
              <a:rPr lang="de-DE" dirty="0"/>
              <a:t> </a:t>
            </a:r>
            <a:r>
              <a:rPr lang="de-DE" dirty="0" err="1"/>
              <a:t>to</a:t>
            </a:r>
            <a:r>
              <a:rPr lang="de-DE" dirty="0"/>
              <a:t> </a:t>
            </a:r>
            <a:r>
              <a:rPr lang="de-DE" dirty="0" err="1"/>
              <a:t>explain</a:t>
            </a:r>
            <a:r>
              <a:rPr lang="de-DE" dirty="0"/>
              <a:t> </a:t>
            </a:r>
            <a:r>
              <a:rPr lang="de-DE" dirty="0" err="1"/>
              <a:t>to</a:t>
            </a:r>
            <a:r>
              <a:rPr lang="de-DE" dirty="0"/>
              <a:t> </a:t>
            </a:r>
            <a:r>
              <a:rPr lang="de-DE" dirty="0" err="1"/>
              <a:t>you</a:t>
            </a:r>
            <a:r>
              <a:rPr lang="de-DE" dirty="0"/>
              <a:t> </a:t>
            </a:r>
            <a:r>
              <a:rPr lang="de-DE" dirty="0" err="1"/>
              <a:t>why</a:t>
            </a:r>
            <a:r>
              <a:rPr lang="de-DE" dirty="0"/>
              <a:t> </a:t>
            </a:r>
            <a:r>
              <a:rPr lang="de-DE" dirty="0" err="1"/>
              <a:t>we</a:t>
            </a:r>
            <a:r>
              <a:rPr lang="de-DE" dirty="0"/>
              <a:t> </a:t>
            </a:r>
            <a:r>
              <a:rPr lang="de-DE" dirty="0" err="1"/>
              <a:t>removed</a:t>
            </a:r>
            <a:r>
              <a:rPr lang="de-DE" dirty="0"/>
              <a:t> </a:t>
            </a:r>
            <a:r>
              <a:rPr lang="de-DE" dirty="0" err="1"/>
              <a:t>the</a:t>
            </a:r>
            <a:r>
              <a:rPr lang="de-DE" dirty="0"/>
              <a:t> variable </a:t>
            </a:r>
            <a:r>
              <a:rPr lang="de-DE" dirty="0" err="1"/>
              <a:t>units</a:t>
            </a:r>
            <a:r>
              <a:rPr lang="de-DE" dirty="0"/>
              <a:t> </a:t>
            </a:r>
            <a:r>
              <a:rPr lang="de-DE" dirty="0" err="1"/>
              <a:t>sold</a:t>
            </a:r>
            <a:r>
              <a:rPr lang="de-DE" dirty="0"/>
              <a:t> and Date and </a:t>
            </a:r>
            <a:r>
              <a:rPr lang="de-DE" dirty="0" err="1"/>
              <a:t>instead</a:t>
            </a:r>
            <a:r>
              <a:rPr lang="de-DE" dirty="0"/>
              <a:t> </a:t>
            </a:r>
            <a:r>
              <a:rPr lang="de-DE" dirty="0" err="1"/>
              <a:t>added</a:t>
            </a:r>
            <a:r>
              <a:rPr lang="de-DE" dirty="0"/>
              <a:t> </a:t>
            </a:r>
            <a:r>
              <a:rPr lang="de-DE" dirty="0" err="1"/>
              <a:t>the</a:t>
            </a:r>
            <a:r>
              <a:rPr lang="de-DE" dirty="0"/>
              <a:t> variable </a:t>
            </a:r>
            <a:r>
              <a:rPr lang="de-DE" dirty="0" err="1"/>
              <a:t>Weekday</a:t>
            </a:r>
            <a:endParaRPr lang="de-DE" dirty="0"/>
          </a:p>
          <a:p>
            <a:r>
              <a:rPr lang="de-DE" dirty="0" err="1"/>
              <a:t>Now</a:t>
            </a:r>
            <a:r>
              <a:rPr lang="de-DE" dirty="0"/>
              <a:t> </a:t>
            </a:r>
            <a:r>
              <a:rPr lang="de-DE" dirty="0" err="1"/>
              <a:t>we</a:t>
            </a:r>
            <a:r>
              <a:rPr lang="de-DE" dirty="0"/>
              <a:t> </a:t>
            </a:r>
            <a:r>
              <a:rPr lang="de-DE" dirty="0" err="1"/>
              <a:t>have</a:t>
            </a:r>
            <a:r>
              <a:rPr lang="de-DE" dirty="0"/>
              <a:t> not </a:t>
            </a:r>
            <a:r>
              <a:rPr lang="de-DE" dirty="0" err="1"/>
              <a:t>only</a:t>
            </a:r>
            <a:r>
              <a:rPr lang="de-DE" dirty="0"/>
              <a:t> </a:t>
            </a:r>
            <a:r>
              <a:rPr lang="de-DE" dirty="0" err="1"/>
              <a:t>simplified</a:t>
            </a:r>
            <a:r>
              <a:rPr lang="de-DE" dirty="0"/>
              <a:t> </a:t>
            </a:r>
            <a:r>
              <a:rPr lang="de-DE" dirty="0" err="1"/>
              <a:t>the</a:t>
            </a:r>
            <a:r>
              <a:rPr lang="de-DE" dirty="0"/>
              <a:t> </a:t>
            </a:r>
            <a:r>
              <a:rPr lang="de-DE" dirty="0" err="1"/>
              <a:t>model</a:t>
            </a:r>
            <a:r>
              <a:rPr lang="de-DE" dirty="0"/>
              <a:t>, but also </a:t>
            </a:r>
            <a:r>
              <a:rPr lang="de-DE" dirty="0" err="1"/>
              <a:t>minimized</a:t>
            </a:r>
            <a:r>
              <a:rPr lang="de-DE" dirty="0"/>
              <a:t> </a:t>
            </a:r>
            <a:r>
              <a:rPr lang="de-DE" dirty="0" err="1"/>
              <a:t>redundancy</a:t>
            </a:r>
            <a:r>
              <a:rPr lang="de-DE" dirty="0"/>
              <a:t> </a:t>
            </a:r>
            <a:r>
              <a:rPr lang="de-DE" dirty="0" err="1"/>
              <a:t>between</a:t>
            </a:r>
            <a:r>
              <a:rPr lang="de-DE" dirty="0"/>
              <a:t> variables.</a:t>
            </a:r>
          </a:p>
          <a:p>
            <a:endParaRPr lang="de-DE" dirty="0"/>
          </a:p>
        </p:txBody>
      </p:sp>
      <p:sp>
        <p:nvSpPr>
          <p:cNvPr id="4" name="Foliennummernplatzhalter 3"/>
          <p:cNvSpPr>
            <a:spLocks noGrp="1"/>
          </p:cNvSpPr>
          <p:nvPr>
            <p:ph type="sldNum" sz="quarter" idx="5"/>
          </p:nvPr>
        </p:nvSpPr>
        <p:spPr/>
        <p:txBody>
          <a:bodyPr/>
          <a:lstStyle/>
          <a:p>
            <a:fld id="{4446AB94-199C-4148-8B5E-86FE1088B94C}" type="slidenum">
              <a:rPr lang="de-DE" smtClean="0"/>
              <a:t>10</a:t>
            </a:fld>
            <a:endParaRPr lang="de-DE"/>
          </a:p>
        </p:txBody>
      </p:sp>
    </p:spTree>
    <p:extLst>
      <p:ext uri="{BB962C8B-B14F-4D97-AF65-F5344CB8AC3E}">
        <p14:creationId xmlns:p14="http://schemas.microsoft.com/office/powerpoint/2010/main" val="1859379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a:t>
            </a:r>
            <a:r>
              <a:rPr lang="de-DE" dirty="0" err="1"/>
              <a:t>the</a:t>
            </a:r>
            <a:r>
              <a:rPr lang="de-DE" dirty="0"/>
              <a:t> </a:t>
            </a:r>
            <a:r>
              <a:rPr lang="de-DE" dirty="0" err="1"/>
              <a:t>second</a:t>
            </a:r>
            <a:r>
              <a:rPr lang="de-DE" dirty="0"/>
              <a:t> </a:t>
            </a:r>
            <a:r>
              <a:rPr lang="de-DE" dirty="0" err="1"/>
              <a:t>part</a:t>
            </a:r>
            <a:r>
              <a:rPr lang="de-DE" dirty="0"/>
              <a:t> </a:t>
            </a:r>
            <a:r>
              <a:rPr lang="de-DE" dirty="0" err="1"/>
              <a:t>of</a:t>
            </a:r>
            <a:r>
              <a:rPr lang="de-DE" dirty="0"/>
              <a:t> </a:t>
            </a:r>
            <a:r>
              <a:rPr lang="de-DE" dirty="0" err="1"/>
              <a:t>our</a:t>
            </a:r>
            <a:r>
              <a:rPr lang="de-DE" dirty="0"/>
              <a:t> </a:t>
            </a:r>
            <a:r>
              <a:rPr lang="de-DE" dirty="0" err="1"/>
              <a:t>data</a:t>
            </a:r>
            <a:r>
              <a:rPr lang="de-DE" dirty="0"/>
              <a:t> </a:t>
            </a:r>
            <a:r>
              <a:rPr lang="de-DE" dirty="0" err="1"/>
              <a:t>cleaning</a:t>
            </a:r>
            <a:r>
              <a:rPr lang="de-DE" dirty="0"/>
              <a:t>,</a:t>
            </a:r>
          </a:p>
          <a:p>
            <a:r>
              <a:rPr lang="de-DE" dirty="0" err="1"/>
              <a:t>we</a:t>
            </a:r>
            <a:r>
              <a:rPr lang="de-DE" dirty="0"/>
              <a:t> </a:t>
            </a:r>
            <a:r>
              <a:rPr lang="de-DE" dirty="0" err="1"/>
              <a:t>checked</a:t>
            </a:r>
            <a:r>
              <a:rPr lang="de-DE" dirty="0"/>
              <a:t> </a:t>
            </a:r>
            <a:r>
              <a:rPr lang="de-DE" dirty="0" err="1"/>
              <a:t>the</a:t>
            </a:r>
            <a:r>
              <a:rPr lang="de-DE" dirty="0"/>
              <a:t> </a:t>
            </a:r>
            <a:r>
              <a:rPr lang="de-DE" dirty="0" err="1"/>
              <a:t>dataset</a:t>
            </a:r>
            <a:r>
              <a:rPr lang="de-DE" dirty="0"/>
              <a:t> </a:t>
            </a:r>
            <a:r>
              <a:rPr lang="de-DE" dirty="0" err="1"/>
              <a:t>for</a:t>
            </a:r>
            <a:r>
              <a:rPr lang="de-DE" dirty="0"/>
              <a:t> </a:t>
            </a:r>
            <a:r>
              <a:rPr lang="de-DE" dirty="0" err="1"/>
              <a:t>missing</a:t>
            </a:r>
            <a:r>
              <a:rPr lang="de-DE" dirty="0"/>
              <a:t> </a:t>
            </a:r>
            <a:r>
              <a:rPr lang="de-DE" dirty="0" err="1"/>
              <a:t>values</a:t>
            </a:r>
            <a:r>
              <a:rPr lang="de-DE" dirty="0"/>
              <a:t>, </a:t>
            </a:r>
            <a:r>
              <a:rPr lang="de-DE" dirty="0" err="1"/>
              <a:t>nulls</a:t>
            </a:r>
            <a:r>
              <a:rPr lang="de-DE" dirty="0"/>
              <a:t>, </a:t>
            </a:r>
            <a:r>
              <a:rPr lang="de-DE" dirty="0" err="1"/>
              <a:t>or</a:t>
            </a:r>
            <a:r>
              <a:rPr lang="de-DE" dirty="0"/>
              <a:t> </a:t>
            </a:r>
            <a:r>
              <a:rPr lang="de-DE" dirty="0" err="1"/>
              <a:t>inconsistent</a:t>
            </a:r>
            <a:r>
              <a:rPr lang="de-DE" dirty="0"/>
              <a:t> </a:t>
            </a:r>
            <a:r>
              <a:rPr lang="de-DE" dirty="0" err="1"/>
              <a:t>entries</a:t>
            </a:r>
            <a:r>
              <a:rPr lang="de-DE" dirty="0"/>
              <a:t> - and </a:t>
            </a:r>
            <a:r>
              <a:rPr lang="de-DE" dirty="0" err="1"/>
              <a:t>found</a:t>
            </a:r>
            <a:r>
              <a:rPr lang="de-DE" dirty="0"/>
              <a:t> </a:t>
            </a:r>
            <a:r>
              <a:rPr lang="de-DE" dirty="0" err="1"/>
              <a:t>that</a:t>
            </a:r>
            <a:r>
              <a:rPr lang="de-DE" dirty="0"/>
              <a:t> </a:t>
            </a:r>
            <a:r>
              <a:rPr lang="de-DE" dirty="0" err="1"/>
              <a:t>no</a:t>
            </a:r>
            <a:r>
              <a:rPr lang="de-DE" dirty="0"/>
              <a:t> </a:t>
            </a:r>
            <a:r>
              <a:rPr lang="de-DE" dirty="0" err="1"/>
              <a:t>data</a:t>
            </a:r>
            <a:r>
              <a:rPr lang="de-DE" dirty="0"/>
              <a:t> </a:t>
            </a:r>
            <a:r>
              <a:rPr lang="de-DE" dirty="0" err="1"/>
              <a:t>correction</a:t>
            </a:r>
            <a:r>
              <a:rPr lang="de-DE" dirty="0"/>
              <a:t> was </a:t>
            </a:r>
            <a:r>
              <a:rPr lang="de-DE" dirty="0" err="1"/>
              <a:t>necessary</a:t>
            </a:r>
            <a:r>
              <a:rPr lang="de-DE" dirty="0"/>
              <a:t>.</a:t>
            </a:r>
          </a:p>
          <a:p>
            <a:endParaRPr lang="de-DE" dirty="0"/>
          </a:p>
        </p:txBody>
      </p:sp>
      <p:sp>
        <p:nvSpPr>
          <p:cNvPr id="4" name="Foliennummernplatzhalter 3"/>
          <p:cNvSpPr>
            <a:spLocks noGrp="1"/>
          </p:cNvSpPr>
          <p:nvPr>
            <p:ph type="sldNum" sz="quarter" idx="5"/>
          </p:nvPr>
        </p:nvSpPr>
        <p:spPr/>
        <p:txBody>
          <a:bodyPr/>
          <a:lstStyle/>
          <a:p>
            <a:fld id="{4446AB94-199C-4148-8B5E-86FE1088B94C}" type="slidenum">
              <a:rPr lang="de-DE" smtClean="0"/>
              <a:t>11</a:t>
            </a:fld>
            <a:endParaRPr lang="de-DE"/>
          </a:p>
        </p:txBody>
      </p:sp>
    </p:spTree>
    <p:extLst>
      <p:ext uri="{BB962C8B-B14F-4D97-AF65-F5344CB8AC3E}">
        <p14:creationId xmlns:p14="http://schemas.microsoft.com/office/powerpoint/2010/main" val="3894153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3A22B-72DE-C9BF-3F05-37EFC38CD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3726F-0B36-2014-AC49-E41F595D3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BE9C5-694A-4C61-1180-EA5C840015F6}"/>
              </a:ext>
            </a:extLst>
          </p:cNvPr>
          <p:cNvSpPr>
            <a:spLocks noGrp="1"/>
          </p:cNvSpPr>
          <p:nvPr>
            <p:ph type="body" idx="1"/>
          </p:nvPr>
        </p:nvSpPr>
        <p:spPr/>
        <p:txBody>
          <a:bodyPr/>
          <a:lstStyle/>
          <a:p>
            <a:pPr>
              <a:spcBef>
                <a:spcPts val="1500"/>
              </a:spcBef>
            </a:pPr>
            <a:r>
              <a:rPr lang="en-US" dirty="0">
                <a:solidFill>
                  <a:srgbClr val="525250"/>
                </a:solidFill>
                <a:ea typeface="Calibri" panose="020F0502020204030204"/>
                <a:cs typeface="Calibri" panose="020F0502020204030204"/>
              </a:rPr>
              <a:t>After cleaning, we transformed all categorical variables into numerical values using a Label Encoder.</a:t>
            </a:r>
          </a:p>
          <a:p>
            <a:pPr>
              <a:spcBef>
                <a:spcPts val="1500"/>
              </a:spcBef>
            </a:pPr>
            <a:r>
              <a:rPr lang="en-US" dirty="0">
                <a:solidFill>
                  <a:srgbClr val="525250"/>
                </a:solidFill>
                <a:ea typeface="Calibri" panose="020F0502020204030204"/>
                <a:cs typeface="Calibri" panose="020F0502020204030204"/>
              </a:rPr>
              <a:t>For instance, Region was mapped from East to West as O to 3, This step was essential to prepare the data for clustering, since clustering algorithms like Means cant process string values directly.</a:t>
            </a:r>
          </a:p>
          <a:p>
            <a:pPr>
              <a:spcBef>
                <a:spcPts val="1500"/>
              </a:spcBef>
            </a:pPr>
            <a:endParaRPr lang="en-US" dirty="0">
              <a:solidFill>
                <a:srgbClr val="525250"/>
              </a:solidFill>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F394978F-5D09-BBDA-F70E-DE358E3575DC}"/>
              </a:ext>
            </a:extLst>
          </p:cNvPr>
          <p:cNvSpPr>
            <a:spLocks noGrp="1"/>
          </p:cNvSpPr>
          <p:nvPr>
            <p:ph type="sldNum" sz="quarter" idx="5"/>
          </p:nvPr>
        </p:nvSpPr>
        <p:spPr/>
        <p:txBody>
          <a:bodyPr/>
          <a:lstStyle/>
          <a:p>
            <a:fld id="{4446AB94-199C-4148-8B5E-86FE1088B94C}" type="slidenum">
              <a:rPr lang="de-DE" smtClean="0"/>
              <a:t>12</a:t>
            </a:fld>
            <a:endParaRPr lang="de-DE"/>
          </a:p>
        </p:txBody>
      </p:sp>
    </p:spTree>
    <p:extLst>
      <p:ext uri="{BB962C8B-B14F-4D97-AF65-F5344CB8AC3E}">
        <p14:creationId xmlns:p14="http://schemas.microsoft.com/office/powerpoint/2010/main" val="1746365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Since</a:t>
            </a:r>
            <a:r>
              <a:rPr lang="de-DE" dirty="0"/>
              <a:t> </a:t>
            </a:r>
            <a:r>
              <a:rPr lang="de-DE" dirty="0" err="1"/>
              <a:t>each</a:t>
            </a:r>
            <a:r>
              <a:rPr lang="de-DE" dirty="0"/>
              <a:t> </a:t>
            </a:r>
            <a:r>
              <a:rPr lang="de-DE" dirty="0" err="1"/>
              <a:t>product</a:t>
            </a:r>
            <a:r>
              <a:rPr lang="de-DE" dirty="0"/>
              <a:t> </a:t>
            </a:r>
            <a:r>
              <a:rPr lang="de-DE" dirty="0" err="1"/>
              <a:t>appeared</a:t>
            </a:r>
            <a:r>
              <a:rPr lang="de-DE" dirty="0"/>
              <a:t> multiple </a:t>
            </a:r>
            <a:r>
              <a:rPr lang="de-DE" dirty="0" err="1"/>
              <a:t>times</a:t>
            </a:r>
            <a:r>
              <a:rPr lang="de-DE" dirty="0"/>
              <a:t> in </a:t>
            </a:r>
            <a:r>
              <a:rPr lang="de-DE" dirty="0" err="1"/>
              <a:t>the</a:t>
            </a:r>
            <a:r>
              <a:rPr lang="de-DE" dirty="0"/>
              <a:t> </a:t>
            </a:r>
            <a:r>
              <a:rPr lang="de-DE" dirty="0" err="1"/>
              <a:t>dataset</a:t>
            </a:r>
            <a:r>
              <a:rPr lang="de-DE" dirty="0"/>
              <a:t>, </a:t>
            </a:r>
            <a:r>
              <a:rPr lang="de-DE" dirty="0" err="1"/>
              <a:t>the</a:t>
            </a:r>
            <a:r>
              <a:rPr lang="de-DE" dirty="0"/>
              <a:t> </a:t>
            </a:r>
            <a:r>
              <a:rPr lang="de-DE" dirty="0" err="1"/>
              <a:t>challenge</a:t>
            </a:r>
            <a:r>
              <a:rPr lang="de-DE" dirty="0"/>
              <a:t> was </a:t>
            </a:r>
            <a:r>
              <a:rPr lang="de-DE" dirty="0" err="1"/>
              <a:t>to</a:t>
            </a:r>
            <a:r>
              <a:rPr lang="de-DE" dirty="0"/>
              <a:t> </a:t>
            </a:r>
            <a:r>
              <a:rPr lang="de-DE" dirty="0" err="1"/>
              <a:t>combine</a:t>
            </a:r>
            <a:r>
              <a:rPr lang="de-DE" dirty="0"/>
              <a:t> </a:t>
            </a:r>
            <a:r>
              <a:rPr lang="de-DE" dirty="0" err="1"/>
              <a:t>those</a:t>
            </a:r>
            <a:r>
              <a:rPr lang="de-DE" dirty="0"/>
              <a:t> </a:t>
            </a:r>
            <a:r>
              <a:rPr lang="de-DE" dirty="0" err="1"/>
              <a:t>observations</a:t>
            </a:r>
            <a:r>
              <a:rPr lang="de-DE" dirty="0"/>
              <a:t> </a:t>
            </a:r>
            <a:r>
              <a:rPr lang="de-DE" dirty="0" err="1"/>
              <a:t>into</a:t>
            </a:r>
            <a:r>
              <a:rPr lang="de-DE" dirty="0"/>
              <a:t> a </a:t>
            </a:r>
            <a:r>
              <a:rPr lang="de-DE" dirty="0" err="1"/>
              <a:t>single</a:t>
            </a:r>
            <a:r>
              <a:rPr lang="de-DE" dirty="0"/>
              <a:t>, </a:t>
            </a:r>
            <a:r>
              <a:rPr lang="de-DE" dirty="0" err="1"/>
              <a:t>meaningful</a:t>
            </a:r>
            <a:r>
              <a:rPr lang="de-DE" dirty="0"/>
              <a:t> </a:t>
            </a:r>
            <a:r>
              <a:rPr lang="de-DE" dirty="0" err="1"/>
              <a:t>representation</a:t>
            </a:r>
            <a:r>
              <a:rPr lang="de-DE" dirty="0"/>
              <a:t> per </a:t>
            </a:r>
            <a:r>
              <a:rPr lang="de-DE" dirty="0" err="1"/>
              <a:t>product</a:t>
            </a:r>
            <a:r>
              <a:rPr lang="de-DE" dirty="0"/>
              <a:t>.</a:t>
            </a:r>
          </a:p>
          <a:p>
            <a:r>
              <a:rPr lang="de-DE" dirty="0"/>
              <a:t>So </a:t>
            </a:r>
            <a:r>
              <a:rPr lang="de-DE" dirty="0" err="1"/>
              <a:t>we</a:t>
            </a:r>
            <a:r>
              <a:rPr lang="de-DE" dirty="0"/>
              <a:t> </a:t>
            </a:r>
            <a:r>
              <a:rPr lang="de-DE" dirty="0" err="1"/>
              <a:t>aggregated</a:t>
            </a:r>
            <a:r>
              <a:rPr lang="de-DE" dirty="0"/>
              <a:t> all </a:t>
            </a:r>
            <a:r>
              <a:rPr lang="de-DE" dirty="0" err="1"/>
              <a:t>records</a:t>
            </a:r>
            <a:r>
              <a:rPr lang="de-DE" dirty="0"/>
              <a:t> </a:t>
            </a:r>
            <a:r>
              <a:rPr lang="de-DE" dirty="0" err="1"/>
              <a:t>by</a:t>
            </a:r>
            <a:r>
              <a:rPr lang="de-DE" dirty="0"/>
              <a:t> </a:t>
            </a:r>
            <a:r>
              <a:rPr lang="de-DE" dirty="0" err="1"/>
              <a:t>product</a:t>
            </a:r>
            <a:r>
              <a:rPr lang="de-DE" dirty="0"/>
              <a:t>, </a:t>
            </a:r>
            <a:r>
              <a:rPr lang="de-DE" dirty="0" err="1"/>
              <a:t>using</a:t>
            </a:r>
            <a:r>
              <a:rPr lang="de-DE" dirty="0"/>
              <a:t> </a:t>
            </a:r>
            <a:r>
              <a:rPr lang="de-DE" dirty="0" err="1"/>
              <a:t>the</a:t>
            </a:r>
            <a:r>
              <a:rPr lang="de-DE" dirty="0"/>
              <a:t> </a:t>
            </a:r>
            <a:r>
              <a:rPr lang="de-DE" dirty="0" err="1"/>
              <a:t>mean</a:t>
            </a:r>
            <a:r>
              <a:rPr lang="de-DE" dirty="0"/>
              <a:t> </a:t>
            </a:r>
            <a:r>
              <a:rPr lang="de-DE" dirty="0" err="1"/>
              <a:t>of</a:t>
            </a:r>
            <a:r>
              <a:rPr lang="de-DE" dirty="0"/>
              <a:t> </a:t>
            </a:r>
            <a:r>
              <a:rPr lang="de-DE" dirty="0" err="1"/>
              <a:t>key</a:t>
            </a:r>
            <a:r>
              <a:rPr lang="de-DE" dirty="0"/>
              <a:t> </a:t>
            </a:r>
            <a:r>
              <a:rPr lang="de-DE" dirty="0" err="1"/>
              <a:t>numeric</a:t>
            </a:r>
            <a:r>
              <a:rPr lang="de-DE" dirty="0"/>
              <a:t> </a:t>
            </a:r>
            <a:r>
              <a:rPr lang="de-DE" dirty="0" err="1"/>
              <a:t>features</a:t>
            </a:r>
            <a:r>
              <a:rPr lang="de-DE" dirty="0"/>
              <a:t> like </a:t>
            </a:r>
            <a:r>
              <a:rPr lang="de-DE" dirty="0" err="1"/>
              <a:t>price</a:t>
            </a:r>
            <a:r>
              <a:rPr lang="de-DE" dirty="0"/>
              <a:t>, </a:t>
            </a:r>
            <a:r>
              <a:rPr lang="de-DE" dirty="0" err="1"/>
              <a:t>inventory</a:t>
            </a:r>
            <a:r>
              <a:rPr lang="de-DE" dirty="0"/>
              <a:t> </a:t>
            </a:r>
            <a:r>
              <a:rPr lang="de-DE" dirty="0" err="1"/>
              <a:t>level</a:t>
            </a:r>
            <a:r>
              <a:rPr lang="de-DE" dirty="0"/>
              <a:t>, </a:t>
            </a:r>
            <a:r>
              <a:rPr lang="de-DE" dirty="0" err="1"/>
              <a:t>discount</a:t>
            </a:r>
            <a:r>
              <a:rPr lang="de-DE" dirty="0"/>
              <a:t>, </a:t>
            </a:r>
            <a:r>
              <a:rPr lang="de-DE" dirty="0" err="1"/>
              <a:t>or</a:t>
            </a:r>
            <a:r>
              <a:rPr lang="de-DE" dirty="0"/>
              <a:t> </a:t>
            </a:r>
            <a:r>
              <a:rPr lang="de-DE" dirty="0" err="1"/>
              <a:t>demand</a:t>
            </a:r>
            <a:r>
              <a:rPr lang="de-DE" dirty="0"/>
              <a:t>. </a:t>
            </a:r>
            <a:r>
              <a:rPr lang="de-DE" sz="1200" kern="1200" dirty="0">
                <a:solidFill>
                  <a:schemeClr val="tx1"/>
                </a:solidFill>
                <a:effectLst/>
                <a:latin typeface="+mn-lt"/>
                <a:ea typeface="+mn-ea"/>
                <a:cs typeface="+mn-cs"/>
              </a:rPr>
              <a:t>This </a:t>
            </a:r>
            <a:r>
              <a:rPr lang="de-DE" sz="1200" kern="1200" dirty="0" err="1">
                <a:solidFill>
                  <a:schemeClr val="tx1"/>
                </a:solidFill>
                <a:effectLst/>
                <a:latin typeface="+mn-lt"/>
                <a:ea typeface="+mn-ea"/>
                <a:cs typeface="+mn-cs"/>
              </a:rPr>
              <a:t>step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enabled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perform </a:t>
            </a:r>
            <a:r>
              <a:rPr lang="de-DE" sz="1200" kern="1200" dirty="0" err="1">
                <a:solidFill>
                  <a:schemeClr val="tx1"/>
                </a:solidFill>
                <a:effectLst/>
                <a:latin typeface="+mn-lt"/>
                <a:ea typeface="+mn-ea"/>
                <a:cs typeface="+mn-cs"/>
              </a:rPr>
              <a:t>product</a:t>
            </a:r>
            <a:r>
              <a:rPr lang="de-DE" sz="1200" kern="1200" dirty="0">
                <a:solidFill>
                  <a:schemeClr val="tx1"/>
                </a:solidFill>
                <a:effectLst/>
                <a:latin typeface="+mn-lt"/>
                <a:ea typeface="+mn-ea"/>
                <a:cs typeface="+mn-cs"/>
              </a:rPr>
              <a:t>-level </a:t>
            </a:r>
            <a:r>
              <a:rPr lang="de-DE" sz="1200" kern="1200" dirty="0" err="1">
                <a:solidFill>
                  <a:schemeClr val="tx1"/>
                </a:solidFill>
                <a:effectLst/>
                <a:latin typeface="+mn-lt"/>
                <a:ea typeface="+mn-ea"/>
                <a:cs typeface="+mn-cs"/>
              </a:rPr>
              <a:t>clustering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rather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clustering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daily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records</a:t>
            </a:r>
            <a:r>
              <a:rPr lang="de-DE" sz="1200" kern="1200" dirty="0">
                <a:solidFill>
                  <a:schemeClr val="tx1"/>
                </a:solidFill>
                <a:effectLst/>
                <a:latin typeface="+mn-lt"/>
                <a:ea typeface="+mn-ea"/>
                <a:cs typeface="+mn-cs"/>
              </a:rPr>
              <a:t>.</a:t>
            </a:r>
          </a:p>
          <a:p>
            <a:r>
              <a:rPr lang="de-DE" sz="1200" kern="1200" dirty="0" err="1">
                <a:solidFill>
                  <a:schemeClr val="tx1"/>
                </a:solidFill>
                <a:effectLst/>
                <a:latin typeface="+mn-lt"/>
                <a:ea typeface="+mn-ea"/>
                <a:cs typeface="+mn-cs"/>
              </a:rPr>
              <a:t>Before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applying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clustering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also </a:t>
            </a:r>
            <a:r>
              <a:rPr lang="de-DE" sz="1200" kern="1200" dirty="0" err="1">
                <a:solidFill>
                  <a:schemeClr val="tx1"/>
                </a:solidFill>
                <a:effectLst/>
                <a:latin typeface="+mn-lt"/>
                <a:ea typeface="+mn-ea"/>
                <a:cs typeface="+mn-cs"/>
              </a:rPr>
              <a:t>scaled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numeric</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features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using</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StandardScaler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it</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better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results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than</a:t>
            </a:r>
            <a:r>
              <a:rPr lang="de-DE" sz="1200" kern="1200" dirty="0">
                <a:solidFill>
                  <a:schemeClr val="tx1"/>
                </a:solidFill>
                <a:effectLst/>
                <a:latin typeface="+mn-lt"/>
                <a:ea typeface="+mn-ea"/>
                <a:cs typeface="+mn-cs"/>
              </a:rPr>
              <a:t> Min-Max </a:t>
            </a:r>
            <a:r>
              <a:rPr lang="de-DE" sz="1200" kern="1200" dirty="0" err="1">
                <a:solidFill>
                  <a:schemeClr val="tx1"/>
                </a:solidFill>
                <a:effectLst/>
                <a:latin typeface="+mn-lt"/>
                <a:ea typeface="+mn-ea"/>
                <a:cs typeface="+mn-cs"/>
              </a:rPr>
              <a:t>scaling</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scaling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important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ensure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clustering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process</a:t>
            </a:r>
            <a:r>
              <a:rPr lang="de-DE" sz="1200" kern="1200" dirty="0">
                <a:solidFill>
                  <a:schemeClr val="tx1"/>
                </a:solidFill>
                <a:effectLst/>
                <a:latin typeface="+mn-lt"/>
                <a:ea typeface="+mn-ea"/>
                <a:cs typeface="+mn-cs"/>
              </a:rPr>
              <a:t> was not </a:t>
            </a:r>
            <a:r>
              <a:rPr lang="de-DE" sz="1200" kern="1200" dirty="0" err="1">
                <a:solidFill>
                  <a:schemeClr val="tx1"/>
                </a:solidFill>
                <a:effectLst/>
                <a:latin typeface="+mn-lt"/>
                <a:ea typeface="+mn-ea"/>
                <a:cs typeface="+mn-cs"/>
              </a:rPr>
              <a:t>biased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different </a:t>
            </a:r>
            <a:r>
              <a:rPr lang="de-DE" sz="1200" kern="1200" dirty="0" err="1">
                <a:solidFill>
                  <a:schemeClr val="tx1"/>
                </a:solidFill>
                <a:effectLst/>
                <a:latin typeface="+mn-lt"/>
                <a:ea typeface="+mn-ea"/>
                <a:cs typeface="+mn-cs"/>
              </a:rPr>
              <a:t>units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scales</a:t>
            </a:r>
            <a:endParaRPr lang="de-DE" sz="120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4446AB94-199C-4148-8B5E-86FE1088B94C}" type="slidenum">
              <a:rPr lang="de-DE" smtClean="0"/>
              <a:t>13</a:t>
            </a:fld>
            <a:endParaRPr lang="de-DE"/>
          </a:p>
        </p:txBody>
      </p:sp>
    </p:spTree>
    <p:extLst>
      <p:ext uri="{BB962C8B-B14F-4D97-AF65-F5344CB8AC3E}">
        <p14:creationId xmlns:p14="http://schemas.microsoft.com/office/powerpoint/2010/main" val="1386216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mn-lt"/>
                <a:ea typeface="+mn-ea"/>
                <a:cs typeface="+mn-cs"/>
              </a:rPr>
              <a:t>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next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step</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used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clustering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explore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landscape</a:t>
            </a:r>
            <a:r>
              <a:rPr lang="de-DE" sz="1200" kern="1200" dirty="0">
                <a:solidFill>
                  <a:schemeClr val="tx1"/>
                </a:solidFill>
                <a:effectLst/>
                <a:latin typeface="+mn-lt"/>
                <a:ea typeface="+mn-ea"/>
                <a:cs typeface="+mn-cs"/>
              </a:rPr>
              <a:t>.</a:t>
            </a:r>
          </a:p>
          <a:p>
            <a:r>
              <a:rPr lang="de-DE" sz="1200" kern="1200" dirty="0" err="1">
                <a:solidFill>
                  <a:schemeClr val="tx1"/>
                </a:solidFill>
                <a:effectLst/>
                <a:latin typeface="+mn-lt"/>
                <a:ea typeface="+mn-ea"/>
                <a:cs typeface="+mn-cs"/>
              </a:rPr>
              <a:t>each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observation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represents</a:t>
            </a:r>
            <a:r>
              <a:rPr lang="de-DE" sz="1200" kern="1200" dirty="0">
                <a:solidFill>
                  <a:schemeClr val="tx1"/>
                </a:solidFill>
                <a:effectLst/>
                <a:latin typeface="+mn-lt"/>
                <a:ea typeface="+mn-ea"/>
                <a:cs typeface="+mn-cs"/>
              </a:rPr>
              <a:t> a </a:t>
            </a:r>
            <a:r>
              <a:rPr lang="de-DE" sz="1200" kern="1200" dirty="0" err="1">
                <a:solidFill>
                  <a:schemeClr val="tx1"/>
                </a:solidFill>
                <a:effectLst/>
                <a:latin typeface="+mn-lt"/>
                <a:ea typeface="+mn-ea"/>
                <a:cs typeface="+mn-cs"/>
              </a:rPr>
              <a:t>unique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product</a:t>
            </a:r>
            <a:r>
              <a:rPr lang="de-DE" sz="1200" kern="1200" dirty="0">
                <a:solidFill>
                  <a:schemeClr val="tx1"/>
                </a:solidFill>
                <a:effectLst/>
                <a:latin typeface="+mn-lt"/>
                <a:ea typeface="+mn-ea"/>
                <a:cs typeface="+mn-cs"/>
              </a:rPr>
              <a:t>-store </a:t>
            </a:r>
            <a:r>
              <a:rPr lang="de-DE" sz="1200" kern="1200" dirty="0" err="1">
                <a:solidFill>
                  <a:schemeClr val="tx1"/>
                </a:solidFill>
                <a:effectLst/>
                <a:latin typeface="+mn-lt"/>
                <a:ea typeface="+mn-ea"/>
                <a:cs typeface="+mn-cs"/>
              </a:rPr>
              <a:t>combination</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goal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here</a:t>
            </a:r>
            <a:r>
              <a:rPr lang="de-DE" sz="1200" kern="1200" dirty="0">
                <a:solidFill>
                  <a:schemeClr val="tx1"/>
                </a:solidFill>
                <a:effectLst/>
                <a:latin typeface="+mn-lt"/>
                <a:ea typeface="+mn-ea"/>
                <a:cs typeface="+mn-cs"/>
              </a:rPr>
              <a:t> was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understand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whether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could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grouped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based</a:t>
            </a:r>
            <a:r>
              <a:rPr lang="de-DE" sz="1200" kern="1200" dirty="0">
                <a:solidFill>
                  <a:schemeClr val="tx1"/>
                </a:solidFill>
                <a:effectLst/>
                <a:latin typeface="+mn-lt"/>
                <a:ea typeface="+mn-ea"/>
                <a:cs typeface="+mn-cs"/>
              </a:rPr>
              <a:t> on </a:t>
            </a:r>
            <a:r>
              <a:rPr lang="de-DE" sz="1200" kern="1200" dirty="0" err="1">
                <a:solidFill>
                  <a:schemeClr val="tx1"/>
                </a:solidFill>
                <a:effectLst/>
                <a:latin typeface="+mn-lt"/>
                <a:ea typeface="+mn-ea"/>
                <a:cs typeface="+mn-cs"/>
              </a:rPr>
              <a:t>shared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patterns</a:t>
            </a:r>
            <a:r>
              <a:rPr lang="de-DE" sz="1200" kern="1200" dirty="0">
                <a:solidFill>
                  <a:schemeClr val="tx1"/>
                </a:solidFill>
                <a:effectLst/>
                <a:latin typeface="+mn-lt"/>
                <a:ea typeface="+mn-ea"/>
                <a:cs typeface="+mn-cs"/>
              </a:rPr>
              <a:t>.</a:t>
            </a:r>
          </a:p>
          <a:p>
            <a:r>
              <a:rPr lang="de-DE" sz="1200" kern="1200" dirty="0">
                <a:solidFill>
                  <a:schemeClr val="tx1"/>
                </a:solidFill>
                <a:effectLst/>
                <a:latin typeface="+mn-lt"/>
                <a:ea typeface="+mn-ea"/>
                <a:cs typeface="+mn-cs"/>
              </a:rPr>
              <a:t>The </a:t>
            </a:r>
            <a:r>
              <a:rPr lang="de-DE" sz="1200" kern="1200" dirty="0" err="1">
                <a:solidFill>
                  <a:schemeClr val="tx1"/>
                </a:solidFill>
                <a:effectLst/>
                <a:latin typeface="+mn-lt"/>
                <a:ea typeface="+mn-ea"/>
                <a:cs typeface="+mn-cs"/>
              </a:rPr>
              <a:t>result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products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clearly</a:t>
            </a:r>
            <a:r>
              <a:rPr lang="de-DE" sz="1200" kern="1200" dirty="0">
                <a:solidFill>
                  <a:schemeClr val="tx1"/>
                </a:solidFill>
                <a:effectLst/>
                <a:latin typeface="+mn-lt"/>
                <a:ea typeface="+mn-ea"/>
                <a:cs typeface="+mn-cs"/>
              </a:rPr>
              <a:t> fall </a:t>
            </a:r>
            <a:r>
              <a:rPr lang="de-DE" sz="1200" kern="1200" dirty="0" err="1">
                <a:solidFill>
                  <a:schemeClr val="tx1"/>
                </a:solidFill>
                <a:effectLst/>
                <a:latin typeface="+mn-lt"/>
                <a:ea typeface="+mn-ea"/>
                <a:cs typeface="+mn-cs"/>
              </a:rPr>
              <a:t>into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two</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main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clusters</a:t>
            </a:r>
            <a:endParaRPr lang="de-DE" sz="1200" kern="1200" dirty="0">
              <a:solidFill>
                <a:schemeClr val="tx1"/>
              </a:solidFill>
              <a:effectLst/>
              <a:latin typeface="+mn-lt"/>
              <a:ea typeface="+mn-ea"/>
              <a:cs typeface="+mn-cs"/>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4446AB94-199C-4148-8B5E-86FE1088B94C}" type="slidenum">
              <a:rPr lang="de-DE" smtClean="0"/>
              <a:t>14</a:t>
            </a:fld>
            <a:endParaRPr lang="de-DE"/>
          </a:p>
        </p:txBody>
      </p:sp>
    </p:spTree>
    <p:extLst>
      <p:ext uri="{BB962C8B-B14F-4D97-AF65-F5344CB8AC3E}">
        <p14:creationId xmlns:p14="http://schemas.microsoft.com/office/powerpoint/2010/main" val="3574934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As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can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clusters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differ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significantly</a:t>
            </a:r>
            <a:r>
              <a:rPr lang="de-DE" sz="1200" kern="1200" dirty="0">
                <a:solidFill>
                  <a:schemeClr val="tx1"/>
                </a:solidFill>
                <a:effectLst/>
                <a:latin typeface="+mn-lt"/>
                <a:ea typeface="+mn-ea"/>
                <a:cs typeface="+mn-cs"/>
              </a:rPr>
              <a:t> in </a:t>
            </a:r>
            <a:r>
              <a:rPr lang="de-DE" sz="1200" kern="1200" dirty="0" err="1">
                <a:solidFill>
                  <a:schemeClr val="tx1"/>
                </a:solidFill>
                <a:effectLst/>
                <a:latin typeface="+mn-lt"/>
                <a:ea typeface="+mn-ea"/>
                <a:cs typeface="+mn-cs"/>
              </a:rPr>
              <a:t>terms</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price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category</a:t>
            </a:r>
            <a:r>
              <a:rPr lang="de-DE" sz="1200" kern="1200" dirty="0">
                <a:solidFill>
                  <a:schemeClr val="tx1"/>
                </a:solidFill>
                <a:effectLst/>
                <a:latin typeface="+mn-lt"/>
                <a:ea typeface="+mn-ea"/>
                <a:cs typeface="+mn-cs"/>
              </a:rPr>
              <a:t>.</a:t>
            </a:r>
          </a:p>
          <a:p>
            <a:r>
              <a:rPr lang="de-DE" sz="1200" kern="1200" dirty="0" err="1">
                <a:solidFill>
                  <a:schemeClr val="tx1"/>
                </a:solidFill>
                <a:effectLst/>
                <a:latin typeface="+mn-lt"/>
                <a:ea typeface="+mn-ea"/>
                <a:cs typeface="+mn-cs"/>
              </a:rPr>
              <a:t>One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cluster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represents</a:t>
            </a:r>
            <a:r>
              <a:rPr lang="de-DE" sz="1200" kern="1200" dirty="0">
                <a:solidFill>
                  <a:schemeClr val="tx1"/>
                </a:solidFill>
                <a:effectLst/>
                <a:latin typeface="+mn-lt"/>
                <a:ea typeface="+mn-ea"/>
                <a:cs typeface="+mn-cs"/>
              </a:rPr>
              <a:t> fast-</a:t>
            </a:r>
            <a:r>
              <a:rPr lang="de-DE" sz="1200" kern="1200" dirty="0" err="1">
                <a:solidFill>
                  <a:schemeClr val="tx1"/>
                </a:solidFill>
                <a:effectLst/>
                <a:latin typeface="+mn-lt"/>
                <a:ea typeface="+mn-ea"/>
                <a:cs typeface="+mn-cs"/>
              </a:rPr>
              <a:t>moving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consumer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goods</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typically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cheaper</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high </a:t>
            </a:r>
            <a:r>
              <a:rPr lang="de-DE" sz="1200" kern="1200" dirty="0" err="1">
                <a:solidFill>
                  <a:schemeClr val="tx1"/>
                </a:solidFill>
                <a:effectLst/>
                <a:latin typeface="+mn-lt"/>
                <a:ea typeface="+mn-ea"/>
                <a:cs typeface="+mn-cs"/>
              </a:rPr>
              <a:t>demand</a:t>
            </a:r>
            <a:r>
              <a:rPr lang="de-DE" sz="1200" kern="1200" dirty="0">
                <a:solidFill>
                  <a:schemeClr val="tx1"/>
                </a:solidFill>
                <a:effectLst/>
                <a:latin typeface="+mn-lt"/>
                <a:ea typeface="+mn-ea"/>
                <a:cs typeface="+mn-cs"/>
              </a:rPr>
              <a:t>,</a:t>
            </a:r>
          </a:p>
          <a:p>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secund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cluster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contains</a:t>
            </a:r>
            <a:r>
              <a:rPr lang="de-DE" sz="1200" kern="1200" dirty="0">
                <a:solidFill>
                  <a:schemeClr val="tx1"/>
                </a:solidFill>
                <a:effectLst/>
                <a:latin typeface="+mn-lt"/>
                <a:ea typeface="+mn-ea"/>
                <a:cs typeface="+mn-cs"/>
              </a:rPr>
              <a:t> non-fast-</a:t>
            </a:r>
            <a:r>
              <a:rPr lang="de-DE" sz="1200" kern="1200" dirty="0" err="1">
                <a:solidFill>
                  <a:schemeClr val="tx1"/>
                </a:solidFill>
                <a:effectLst/>
                <a:latin typeface="+mn-lt"/>
                <a:ea typeface="+mn-ea"/>
                <a:cs typeface="+mn-cs"/>
              </a:rPr>
              <a:t>moving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products</a:t>
            </a:r>
            <a:r>
              <a:rPr lang="de-DE" sz="1200" kern="1200" dirty="0">
                <a:solidFill>
                  <a:schemeClr val="tx1"/>
                </a:solidFill>
                <a:effectLst/>
                <a:latin typeface="+mn-lt"/>
                <a:ea typeface="+mn-ea"/>
                <a:cs typeface="+mn-cs"/>
              </a:rPr>
              <a:t> - </a:t>
            </a:r>
            <a:r>
              <a:rPr lang="de-DE" sz="1200" kern="1200" dirty="0" err="1">
                <a:solidFill>
                  <a:schemeClr val="tx1"/>
                </a:solidFill>
                <a:effectLst/>
                <a:latin typeface="+mn-lt"/>
                <a:ea typeface="+mn-ea"/>
                <a:cs typeface="+mn-cs"/>
              </a:rPr>
              <a:t>usually</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higher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priced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slower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turnover</a:t>
            </a:r>
            <a:r>
              <a:rPr lang="de-DE" sz="1200" kern="1200" dirty="0">
                <a:solidFill>
                  <a:schemeClr val="tx1"/>
                </a:solidFill>
                <a:effectLst/>
                <a:latin typeface="+mn-lt"/>
                <a:ea typeface="+mn-ea"/>
                <a:cs typeface="+mn-cs"/>
              </a:rPr>
              <a:t>.</a:t>
            </a:r>
          </a:p>
          <a:p>
            <a:r>
              <a:rPr lang="de-DE" sz="1200" kern="1200" dirty="0" err="1">
                <a:solidFill>
                  <a:schemeClr val="tx1"/>
                </a:solidFill>
                <a:effectLst/>
                <a:latin typeface="+mn-lt"/>
                <a:ea typeface="+mn-ea"/>
                <a:cs typeface="+mn-cs"/>
              </a:rPr>
              <a:t>Now</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jaron</a:t>
            </a:r>
            <a:r>
              <a:rPr lang="de-DE" sz="1200" kern="1200" dirty="0">
                <a:solidFill>
                  <a:schemeClr val="tx1"/>
                </a:solidFill>
                <a:effectLst/>
                <a:latin typeface="+mn-lt"/>
                <a:ea typeface="+mn-ea"/>
                <a:cs typeface="+mn-cs"/>
              </a:rPr>
              <a:t> will </a:t>
            </a:r>
            <a:r>
              <a:rPr lang="de-DE" sz="1200" kern="1200" dirty="0" err="1">
                <a:solidFill>
                  <a:schemeClr val="tx1"/>
                </a:solidFill>
                <a:effectLst/>
                <a:latin typeface="+mn-lt"/>
                <a:ea typeface="+mn-ea"/>
                <a:cs typeface="+mn-cs"/>
              </a:rPr>
              <a:t>tell</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you</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about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next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challenge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had</a:t>
            </a:r>
            <a:endParaRPr lang="de-DE" sz="120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4446AB94-199C-4148-8B5E-86FE1088B94C}" type="slidenum">
              <a:rPr lang="de-DE" smtClean="0"/>
              <a:t>15</a:t>
            </a:fld>
            <a:endParaRPr lang="de-DE"/>
          </a:p>
        </p:txBody>
      </p:sp>
    </p:spTree>
    <p:extLst>
      <p:ext uri="{BB962C8B-B14F-4D97-AF65-F5344CB8AC3E}">
        <p14:creationId xmlns:p14="http://schemas.microsoft.com/office/powerpoint/2010/main" val="3373123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t>Now we’re reaching the most interpretable AI model the decision tree</a:t>
            </a:r>
          </a:p>
          <a:p>
            <a:pPr marL="171450" indent="-171450">
              <a:buFont typeface="Calibri"/>
              <a:buChar char="-"/>
            </a:pPr>
            <a:r>
              <a:rPr lang="en-US" dirty="0"/>
              <a:t>This came with some challenges</a:t>
            </a:r>
          </a:p>
          <a:p>
            <a:pPr marL="171450" indent="-171450">
              <a:buFont typeface="Calibri"/>
              <a:buChar char="-"/>
            </a:pPr>
            <a:r>
              <a:rPr lang="en-US" dirty="0"/>
              <a:t>The dataset contains </a:t>
            </a:r>
            <a:r>
              <a:rPr lang="en-US" b="1" dirty="0"/>
              <a:t>scaled values</a:t>
            </a:r>
            <a:r>
              <a:rPr lang="en-US" dirty="0"/>
              <a:t> (needed for </a:t>
            </a:r>
            <a:r>
              <a:rPr lang="en-US" dirty="0" err="1"/>
              <a:t>KMeans</a:t>
            </a:r>
            <a:r>
              <a:rPr lang="en-US" dirty="0"/>
              <a:t> clustering)</a:t>
            </a:r>
          </a:p>
          <a:p>
            <a:pPr marL="171450" lvl="0" indent="-171450">
              <a:buFont typeface="Calibri"/>
              <a:buChar char="-"/>
            </a:pPr>
            <a:r>
              <a:rPr lang="en-US" dirty="0"/>
              <a:t>However, the </a:t>
            </a:r>
            <a:r>
              <a:rPr lang="en-US" b="1" dirty="0"/>
              <a:t>decision tree cannot interpret scaled data correctly</a:t>
            </a:r>
            <a:endParaRPr lang="en-US" dirty="0">
              <a:ea typeface="Calibri"/>
              <a:cs typeface="Calibri"/>
            </a:endParaRPr>
          </a:p>
          <a:p>
            <a:r>
              <a:rPr lang="en-US" dirty="0"/>
              <a:t>   Example: a price of -0.158 doesn’t make sense</a:t>
            </a:r>
            <a:endParaRPr lang="en-US" dirty="0">
              <a:ea typeface="Calibri"/>
              <a:cs typeface="Calibri"/>
            </a:endParaRPr>
          </a:p>
          <a:p>
            <a:pPr marL="171450" indent="-171450">
              <a:buFont typeface="Calibri"/>
              <a:buChar char="-"/>
            </a:pPr>
            <a:r>
              <a:rPr lang="en-US" dirty="0"/>
              <a:t>Solution: we saved </a:t>
            </a:r>
            <a:r>
              <a:rPr lang="en-US" b="1" dirty="0"/>
              <a:t>two versions</a:t>
            </a:r>
            <a:r>
              <a:rPr lang="en-US" dirty="0"/>
              <a:t> of the dataset</a:t>
            </a:r>
            <a:endParaRPr lang="en-US" dirty="0">
              <a:ea typeface="Calibri"/>
              <a:cs typeface="Calibri"/>
            </a:endParaRPr>
          </a:p>
          <a:p>
            <a:pPr lvl="1">
              <a:buFont typeface="Arial"/>
              <a:buChar char="•"/>
            </a:pPr>
            <a:r>
              <a:rPr lang="en-US" dirty="0"/>
              <a:t>One with </a:t>
            </a:r>
            <a:r>
              <a:rPr lang="en-US" b="1" dirty="0"/>
              <a:t>scaled values</a:t>
            </a:r>
            <a:r>
              <a:rPr lang="en-US" dirty="0"/>
              <a:t> (for clustering)</a:t>
            </a:r>
            <a:endParaRPr lang="en-US" dirty="0">
              <a:ea typeface="Calibri"/>
              <a:cs typeface="Calibri"/>
            </a:endParaRPr>
          </a:p>
          <a:p>
            <a:pPr lvl="1">
              <a:buFont typeface="Arial"/>
              <a:buChar char="•"/>
            </a:pPr>
            <a:r>
              <a:rPr lang="en-US" dirty="0"/>
              <a:t>One </a:t>
            </a:r>
            <a:r>
              <a:rPr lang="en-US" b="1" dirty="0"/>
              <a:t>unscaled</a:t>
            </a:r>
            <a:r>
              <a:rPr lang="en-US" dirty="0"/>
              <a:t> version (for the decision tree)</a:t>
            </a:r>
            <a:endParaRPr lang="en-US"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4446AB94-199C-4148-8B5E-86FE1088B94C}" type="slidenum">
              <a:rPr lang="de-DE" smtClean="0"/>
              <a:t>16</a:t>
            </a:fld>
            <a:endParaRPr lang="de-DE"/>
          </a:p>
        </p:txBody>
      </p:sp>
    </p:spTree>
    <p:extLst>
      <p:ext uri="{BB962C8B-B14F-4D97-AF65-F5344CB8AC3E}">
        <p14:creationId xmlns:p14="http://schemas.microsoft.com/office/powerpoint/2010/main" val="107595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Calibri"/>
              <a:buChar char="-"/>
            </a:pPr>
            <a:r>
              <a:rPr lang="de-DE" err="1">
                <a:ea typeface="Calibri"/>
                <a:cs typeface="Calibri"/>
              </a:rPr>
              <a:t>We</a:t>
            </a:r>
            <a:r>
              <a:rPr lang="de-DE">
                <a:ea typeface="Calibri"/>
                <a:cs typeface="Calibri"/>
              </a:rPr>
              <a:t> </a:t>
            </a:r>
            <a:r>
              <a:rPr lang="de-DE" err="1">
                <a:ea typeface="Calibri"/>
                <a:cs typeface="Calibri"/>
              </a:rPr>
              <a:t>tried</a:t>
            </a:r>
            <a:r>
              <a:rPr lang="de-DE">
                <a:ea typeface="Calibri"/>
                <a:cs typeface="Calibri"/>
              </a:rPr>
              <a:t> </a:t>
            </a:r>
            <a:r>
              <a:rPr lang="de-DE" err="1">
                <a:ea typeface="Calibri"/>
                <a:cs typeface="Calibri"/>
              </a:rPr>
              <a:t>diffrent</a:t>
            </a:r>
            <a:r>
              <a:rPr lang="de-DE">
                <a:ea typeface="Calibri"/>
                <a:cs typeface="Calibri"/>
              </a:rPr>
              <a:t> </a:t>
            </a:r>
            <a:r>
              <a:rPr lang="de-DE" err="1">
                <a:ea typeface="Calibri"/>
                <a:cs typeface="Calibri"/>
              </a:rPr>
              <a:t>methods</a:t>
            </a:r>
            <a:r>
              <a:rPr lang="de-DE">
                <a:ea typeface="Calibri"/>
                <a:cs typeface="Calibri"/>
              </a:rPr>
              <a:t> </a:t>
            </a:r>
            <a:r>
              <a:rPr lang="de-DE" err="1">
                <a:ea typeface="Calibri"/>
                <a:cs typeface="Calibri"/>
              </a:rPr>
              <a:t>of</a:t>
            </a:r>
            <a:r>
              <a:rPr lang="de-DE">
                <a:ea typeface="Calibri"/>
                <a:cs typeface="Calibri"/>
              </a:rPr>
              <a:t> </a:t>
            </a:r>
            <a:r>
              <a:rPr lang="de-DE" err="1">
                <a:ea typeface="Calibri"/>
                <a:cs typeface="Calibri"/>
              </a:rPr>
              <a:t>decissiontrees</a:t>
            </a:r>
            <a:r>
              <a:rPr lang="de-DE">
                <a:ea typeface="Calibri"/>
                <a:cs typeface="Calibri"/>
              </a:rPr>
              <a:t> but </a:t>
            </a:r>
            <a:r>
              <a:rPr lang="de-DE" err="1">
                <a:ea typeface="Calibri"/>
                <a:cs typeface="Calibri"/>
              </a:rPr>
              <a:t>the</a:t>
            </a:r>
            <a:r>
              <a:rPr lang="de-DE">
                <a:ea typeface="Calibri"/>
                <a:cs typeface="Calibri"/>
              </a:rPr>
              <a:t> </a:t>
            </a:r>
            <a:r>
              <a:rPr lang="de-DE" err="1">
                <a:ea typeface="Calibri"/>
                <a:cs typeface="Calibri"/>
              </a:rPr>
              <a:t>best</a:t>
            </a:r>
            <a:r>
              <a:rPr lang="de-DE">
                <a:ea typeface="Calibri"/>
                <a:cs typeface="Calibri"/>
              </a:rPr>
              <a:t> </a:t>
            </a:r>
            <a:r>
              <a:rPr lang="de-DE" err="1">
                <a:ea typeface="Calibri"/>
                <a:cs typeface="Calibri"/>
              </a:rPr>
              <a:t>performing</a:t>
            </a:r>
            <a:r>
              <a:rPr lang="de-DE">
                <a:ea typeface="Calibri"/>
                <a:cs typeface="Calibri"/>
              </a:rPr>
              <a:t> </a:t>
            </a:r>
            <a:r>
              <a:rPr lang="de-DE" err="1">
                <a:ea typeface="Calibri"/>
                <a:cs typeface="Calibri"/>
              </a:rPr>
              <a:t>model</a:t>
            </a:r>
            <a:r>
              <a:rPr lang="de-DE">
                <a:ea typeface="Calibri"/>
                <a:cs typeface="Calibri"/>
              </a:rPr>
              <a:t> was </a:t>
            </a:r>
            <a:r>
              <a:rPr lang="de-DE" err="1">
                <a:ea typeface="Calibri"/>
                <a:cs typeface="Calibri"/>
              </a:rPr>
              <a:t>with</a:t>
            </a:r>
            <a:r>
              <a:rPr lang="de-DE">
                <a:ea typeface="Calibri"/>
                <a:cs typeface="Calibri"/>
              </a:rPr>
              <a:t> </a:t>
            </a:r>
            <a:r>
              <a:rPr lang="de-DE" err="1">
                <a:ea typeface="Calibri"/>
                <a:cs typeface="Calibri"/>
              </a:rPr>
              <a:t>the</a:t>
            </a:r>
            <a:r>
              <a:rPr lang="de-DE">
                <a:ea typeface="Calibri"/>
                <a:cs typeface="Calibri"/>
              </a:rPr>
              <a:t> </a:t>
            </a:r>
            <a:r>
              <a:rPr lang="de-DE" err="1">
                <a:ea typeface="Calibri"/>
                <a:cs typeface="Calibri"/>
              </a:rPr>
              <a:t>augmentation</a:t>
            </a:r>
            <a:r>
              <a:rPr lang="de-DE">
                <a:ea typeface="Calibri"/>
                <a:cs typeface="Calibri"/>
              </a:rPr>
              <a:t> </a:t>
            </a:r>
            <a:r>
              <a:rPr lang="de-DE" err="1">
                <a:ea typeface="Calibri"/>
                <a:cs typeface="Calibri"/>
              </a:rPr>
              <a:t>with</a:t>
            </a:r>
            <a:r>
              <a:rPr lang="de-DE">
                <a:ea typeface="Calibri"/>
                <a:cs typeface="Calibri"/>
              </a:rPr>
              <a:t> SMOT</a:t>
            </a:r>
          </a:p>
          <a:p>
            <a:pPr marL="171450" indent="-171450">
              <a:buFont typeface="Calibri"/>
              <a:buChar char="-"/>
            </a:pPr>
            <a:r>
              <a:rPr lang="de-DE"/>
              <a:t>SMOTE </a:t>
            </a:r>
            <a:r>
              <a:rPr lang="de-DE" err="1"/>
              <a:t>is</a:t>
            </a:r>
            <a:r>
              <a:rPr lang="de-DE"/>
              <a:t> a </a:t>
            </a:r>
            <a:r>
              <a:rPr lang="de-DE" err="1"/>
              <a:t>technique</a:t>
            </a:r>
            <a:r>
              <a:rPr lang="de-DE"/>
              <a:t> </a:t>
            </a:r>
            <a:r>
              <a:rPr lang="de-DE" err="1"/>
              <a:t>used</a:t>
            </a:r>
            <a:r>
              <a:rPr lang="de-DE"/>
              <a:t> </a:t>
            </a:r>
            <a:r>
              <a:rPr lang="de-DE" err="1"/>
              <a:t>to</a:t>
            </a:r>
            <a:r>
              <a:rPr lang="de-DE"/>
              <a:t> </a:t>
            </a:r>
            <a:r>
              <a:rPr lang="de-DE" b="1" err="1"/>
              <a:t>balance</a:t>
            </a:r>
            <a:r>
              <a:rPr lang="de-DE" b="1"/>
              <a:t> </a:t>
            </a:r>
            <a:r>
              <a:rPr lang="de-DE" b="1" err="1"/>
              <a:t>imbalanced</a:t>
            </a:r>
            <a:r>
              <a:rPr lang="de-DE" b="1"/>
              <a:t> </a:t>
            </a:r>
            <a:r>
              <a:rPr lang="de-DE" b="1" err="1"/>
              <a:t>datasets</a:t>
            </a:r>
            <a:r>
              <a:rPr lang="de-DE"/>
              <a:t> </a:t>
            </a:r>
            <a:r>
              <a:rPr lang="de-DE" err="1"/>
              <a:t>by</a:t>
            </a:r>
            <a:r>
              <a:rPr lang="de-DE"/>
              <a:t> </a:t>
            </a:r>
            <a:r>
              <a:rPr lang="de-DE" err="1"/>
              <a:t>creating</a:t>
            </a:r>
            <a:r>
              <a:rPr lang="de-DE"/>
              <a:t> </a:t>
            </a:r>
            <a:r>
              <a:rPr lang="de-DE" b="1" err="1"/>
              <a:t>synthetic</a:t>
            </a:r>
            <a:r>
              <a:rPr lang="de-DE" b="1"/>
              <a:t> </a:t>
            </a:r>
            <a:r>
              <a:rPr lang="de-DE" b="1" err="1"/>
              <a:t>samples</a:t>
            </a:r>
            <a:r>
              <a:rPr lang="de-DE"/>
              <a:t> </a:t>
            </a:r>
            <a:r>
              <a:rPr lang="de-DE" err="1"/>
              <a:t>for</a:t>
            </a:r>
            <a:r>
              <a:rPr lang="de-DE"/>
              <a:t> </a:t>
            </a:r>
            <a:r>
              <a:rPr lang="de-DE" err="1"/>
              <a:t>the</a:t>
            </a:r>
            <a:r>
              <a:rPr lang="de-DE"/>
              <a:t> </a:t>
            </a:r>
            <a:r>
              <a:rPr lang="de-DE" b="1" err="1"/>
              <a:t>minority</a:t>
            </a:r>
            <a:r>
              <a:rPr lang="de-DE" b="1"/>
              <a:t> </a:t>
            </a:r>
            <a:r>
              <a:rPr lang="de-DE" b="1" err="1"/>
              <a:t>class</a:t>
            </a:r>
            <a:r>
              <a:rPr lang="de-DE"/>
              <a:t>.</a:t>
            </a:r>
          </a:p>
          <a:p>
            <a:pPr marL="171450" indent="-171450">
              <a:buFont typeface="Calibri"/>
              <a:buChar char="-"/>
            </a:pPr>
            <a:r>
              <a:rPr lang="de-DE" err="1">
                <a:ea typeface="Calibri"/>
                <a:cs typeface="Calibri"/>
              </a:rPr>
              <a:t>For</a:t>
            </a:r>
            <a:r>
              <a:rPr lang="de-DE">
                <a:ea typeface="Calibri"/>
                <a:cs typeface="Calibri"/>
              </a:rPr>
              <a:t> </a:t>
            </a:r>
            <a:r>
              <a:rPr lang="de-DE" err="1">
                <a:ea typeface="Calibri"/>
                <a:cs typeface="Calibri"/>
              </a:rPr>
              <a:t>testing</a:t>
            </a:r>
            <a:r>
              <a:rPr lang="de-DE">
                <a:ea typeface="Calibri"/>
                <a:cs typeface="Calibri"/>
              </a:rPr>
              <a:t> </a:t>
            </a:r>
            <a:r>
              <a:rPr lang="de-DE" err="1">
                <a:ea typeface="Calibri"/>
                <a:cs typeface="Calibri"/>
              </a:rPr>
              <a:t>we</a:t>
            </a:r>
            <a:r>
              <a:rPr lang="de-DE">
                <a:ea typeface="Calibri"/>
                <a:cs typeface="Calibri"/>
              </a:rPr>
              <a:t> </a:t>
            </a:r>
            <a:r>
              <a:rPr lang="de-DE" err="1">
                <a:ea typeface="Calibri"/>
                <a:cs typeface="Calibri"/>
              </a:rPr>
              <a:t>used</a:t>
            </a:r>
            <a:r>
              <a:rPr lang="de-DE">
                <a:ea typeface="Calibri"/>
                <a:cs typeface="Calibri"/>
              </a:rPr>
              <a:t> </a:t>
            </a:r>
            <a:r>
              <a:rPr lang="de-DE" err="1">
                <a:ea typeface="Calibri"/>
                <a:cs typeface="Calibri"/>
              </a:rPr>
              <a:t>the</a:t>
            </a:r>
            <a:r>
              <a:rPr lang="de-DE">
                <a:ea typeface="Calibri"/>
                <a:cs typeface="Calibri"/>
              </a:rPr>
              <a:t> </a:t>
            </a:r>
            <a:r>
              <a:rPr lang="de-DE" err="1">
                <a:ea typeface="Calibri"/>
                <a:cs typeface="Calibri"/>
              </a:rPr>
              <a:t>Splitvalidation</a:t>
            </a:r>
            <a:r>
              <a:rPr lang="de-DE">
                <a:ea typeface="Calibri"/>
                <a:cs typeface="Calibri"/>
              </a:rPr>
              <a:t> </a:t>
            </a:r>
            <a:r>
              <a:rPr lang="de-DE" err="1">
                <a:ea typeface="Calibri"/>
                <a:cs typeface="Calibri"/>
              </a:rPr>
              <a:t>with</a:t>
            </a:r>
            <a:r>
              <a:rPr lang="de-DE">
                <a:ea typeface="Calibri"/>
                <a:cs typeface="Calibri"/>
              </a:rPr>
              <a:t> </a:t>
            </a:r>
            <a:r>
              <a:rPr lang="de-DE" err="1">
                <a:ea typeface="Calibri"/>
                <a:cs typeface="Calibri"/>
              </a:rPr>
              <a:t>the</a:t>
            </a:r>
            <a:r>
              <a:rPr lang="de-DE">
                <a:ea typeface="Calibri"/>
                <a:cs typeface="Calibri"/>
              </a:rPr>
              <a:t> </a:t>
            </a:r>
            <a:r>
              <a:rPr lang="de-DE" err="1">
                <a:ea typeface="Calibri"/>
                <a:cs typeface="Calibri"/>
              </a:rPr>
              <a:t>gini</a:t>
            </a:r>
            <a:r>
              <a:rPr lang="de-DE">
                <a:ea typeface="Calibri"/>
                <a:cs typeface="Calibri"/>
              </a:rPr>
              <a:t> </a:t>
            </a:r>
            <a:r>
              <a:rPr lang="de-DE" err="1">
                <a:ea typeface="Calibri"/>
                <a:cs typeface="Calibri"/>
              </a:rPr>
              <a:t>criteria</a:t>
            </a:r>
            <a:endParaRPr lang="de-DE">
              <a:ea typeface="Calibri"/>
              <a:cs typeface="Calibri"/>
            </a:endParaRPr>
          </a:p>
          <a:p>
            <a:pPr marL="171450" indent="-171450">
              <a:buFont typeface="Calibri"/>
              <a:buChar char="-"/>
            </a:pPr>
            <a:r>
              <a:rPr lang="de-DE"/>
              <a:t>I </a:t>
            </a:r>
            <a:r>
              <a:rPr lang="de-DE" err="1"/>
              <a:t>don't</a:t>
            </a:r>
            <a:r>
              <a:rPr lang="de-DE"/>
              <a:t> </a:t>
            </a:r>
            <a:r>
              <a:rPr lang="de-DE" err="1"/>
              <a:t>want</a:t>
            </a:r>
            <a:r>
              <a:rPr lang="de-DE"/>
              <a:t> </a:t>
            </a:r>
            <a:r>
              <a:rPr lang="de-DE" err="1"/>
              <a:t>to</a:t>
            </a:r>
            <a:r>
              <a:rPr lang="de-DE"/>
              <a:t> </a:t>
            </a:r>
            <a:r>
              <a:rPr lang="de-DE" err="1"/>
              <a:t>bore</a:t>
            </a:r>
            <a:r>
              <a:rPr lang="de-DE"/>
              <a:t> </a:t>
            </a:r>
            <a:r>
              <a:rPr lang="de-DE" err="1"/>
              <a:t>you</a:t>
            </a:r>
            <a:r>
              <a:rPr lang="de-DE"/>
              <a:t> </a:t>
            </a:r>
            <a:r>
              <a:rPr lang="de-DE" err="1"/>
              <a:t>with</a:t>
            </a:r>
            <a:r>
              <a:rPr lang="de-DE"/>
              <a:t> </a:t>
            </a:r>
            <a:r>
              <a:rPr lang="de-DE" err="1"/>
              <a:t>technical</a:t>
            </a:r>
            <a:r>
              <a:rPr lang="de-DE"/>
              <a:t> </a:t>
            </a:r>
            <a:r>
              <a:rPr lang="de-DE" err="1"/>
              <a:t>details</a:t>
            </a:r>
            <a:r>
              <a:rPr lang="de-DE"/>
              <a:t> </a:t>
            </a:r>
            <a:r>
              <a:rPr lang="de-DE" err="1"/>
              <a:t>lets</a:t>
            </a:r>
            <a:r>
              <a:rPr lang="de-DE"/>
              <a:t> </a:t>
            </a:r>
            <a:r>
              <a:rPr lang="de-DE" err="1"/>
              <a:t>get</a:t>
            </a:r>
            <a:r>
              <a:rPr lang="de-DE"/>
              <a:t> </a:t>
            </a:r>
            <a:r>
              <a:rPr lang="de-DE" err="1"/>
              <a:t>to</a:t>
            </a:r>
            <a:r>
              <a:rPr lang="de-DE"/>
              <a:t> </a:t>
            </a:r>
            <a:r>
              <a:rPr lang="de-DE" err="1"/>
              <a:t>your</a:t>
            </a:r>
            <a:r>
              <a:rPr lang="de-DE"/>
              <a:t> </a:t>
            </a:r>
            <a:r>
              <a:rPr lang="de-DE" err="1"/>
              <a:t>decision</a:t>
            </a:r>
            <a:r>
              <a:rPr lang="de-DE"/>
              <a:t> </a:t>
            </a:r>
            <a:r>
              <a:rPr lang="de-DE" err="1"/>
              <a:t>tree</a:t>
            </a:r>
            <a:endParaRPr lang="de-DE" err="1">
              <a:ea typeface="Calibri"/>
              <a:cs typeface="Calibri"/>
            </a:endParaRPr>
          </a:p>
          <a:p>
            <a:pPr marL="171450" indent="-171450">
              <a:buFont typeface="Calibri"/>
              <a:buChar char="-"/>
            </a:pPr>
            <a:endParaRPr lang="de-DE">
              <a:ea typeface="Calibri"/>
              <a:cs typeface="Calibri"/>
            </a:endParaRPr>
          </a:p>
        </p:txBody>
      </p:sp>
      <p:sp>
        <p:nvSpPr>
          <p:cNvPr id="4" name="Foliennummernplatzhalter 3"/>
          <p:cNvSpPr>
            <a:spLocks noGrp="1"/>
          </p:cNvSpPr>
          <p:nvPr>
            <p:ph type="sldNum" sz="quarter" idx="5"/>
          </p:nvPr>
        </p:nvSpPr>
        <p:spPr/>
        <p:txBody>
          <a:bodyPr/>
          <a:lstStyle/>
          <a:p>
            <a:fld id="{4446AB94-199C-4148-8B5E-86FE1088B94C}" type="slidenum">
              <a:rPr lang="de-DE" smtClean="0"/>
              <a:t>17</a:t>
            </a:fld>
            <a:endParaRPr lang="de-DE"/>
          </a:p>
        </p:txBody>
      </p:sp>
    </p:spTree>
    <p:extLst>
      <p:ext uri="{BB962C8B-B14F-4D97-AF65-F5344CB8AC3E}">
        <p14:creationId xmlns:p14="http://schemas.microsoft.com/office/powerpoint/2010/main" val="73803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Calibri"/>
              <a:buChar char="-"/>
            </a:pPr>
            <a:r>
              <a:rPr lang="de-DE">
                <a:ea typeface="Calibri" panose="020F0502020204030204"/>
                <a:cs typeface="Calibri" panose="020F0502020204030204"/>
              </a:rPr>
              <a:t>But </a:t>
            </a:r>
            <a:r>
              <a:rPr lang="de-DE" err="1">
                <a:ea typeface="Calibri" panose="020F0502020204030204"/>
                <a:cs typeface="Calibri" panose="020F0502020204030204"/>
              </a:rPr>
              <a:t>how</a:t>
            </a:r>
            <a:r>
              <a:rPr lang="de-DE">
                <a:ea typeface="Calibri" panose="020F0502020204030204"/>
                <a:cs typeface="Calibri" panose="020F0502020204030204"/>
              </a:rPr>
              <a:t> reliable </a:t>
            </a:r>
            <a:r>
              <a:rPr lang="de-DE" err="1">
                <a:ea typeface="Calibri" panose="020F0502020204030204"/>
                <a:cs typeface="Calibri" panose="020F0502020204030204"/>
              </a:rPr>
              <a:t>is</a:t>
            </a:r>
            <a:r>
              <a:rPr lang="de-DE">
                <a:ea typeface="Calibri" panose="020F0502020204030204"/>
                <a:cs typeface="Calibri" panose="020F0502020204030204"/>
              </a:rPr>
              <a:t> </a:t>
            </a:r>
            <a:r>
              <a:rPr lang="de-DE" err="1">
                <a:ea typeface="Calibri" panose="020F0502020204030204"/>
                <a:cs typeface="Calibri" panose="020F0502020204030204"/>
              </a:rPr>
              <a:t>this</a:t>
            </a:r>
            <a:r>
              <a:rPr lang="de-DE">
                <a:ea typeface="Calibri" panose="020F0502020204030204"/>
                <a:cs typeface="Calibri" panose="020F0502020204030204"/>
              </a:rPr>
              <a:t> </a:t>
            </a:r>
            <a:r>
              <a:rPr lang="de-DE" err="1">
                <a:ea typeface="Calibri" panose="020F0502020204030204"/>
                <a:cs typeface="Calibri" panose="020F0502020204030204"/>
              </a:rPr>
              <a:t>decision</a:t>
            </a:r>
            <a:r>
              <a:rPr lang="de-DE">
                <a:ea typeface="Calibri" panose="020F0502020204030204"/>
                <a:cs typeface="Calibri" panose="020F0502020204030204"/>
              </a:rPr>
              <a:t> </a:t>
            </a:r>
            <a:r>
              <a:rPr lang="de-DE" err="1">
                <a:ea typeface="Calibri" panose="020F0502020204030204"/>
                <a:cs typeface="Calibri" panose="020F0502020204030204"/>
              </a:rPr>
              <a:t>tree</a:t>
            </a:r>
            <a:r>
              <a:rPr lang="de-DE">
                <a:ea typeface="Calibri" panose="020F0502020204030204"/>
                <a:cs typeface="Calibri" panose="020F0502020204030204"/>
              </a:rPr>
              <a:t>? </a:t>
            </a:r>
            <a:r>
              <a:rPr lang="de-DE" err="1">
                <a:ea typeface="Calibri" panose="020F0502020204030204"/>
                <a:cs typeface="Calibri" panose="020F0502020204030204"/>
              </a:rPr>
              <a:t>There</a:t>
            </a:r>
            <a:r>
              <a:rPr lang="de-DE">
                <a:ea typeface="Calibri" panose="020F0502020204030204"/>
                <a:cs typeface="Calibri" panose="020F0502020204030204"/>
              </a:rPr>
              <a:t> </a:t>
            </a:r>
            <a:r>
              <a:rPr lang="de-DE" err="1">
                <a:ea typeface="Calibri" panose="020F0502020204030204"/>
                <a:cs typeface="Calibri" panose="020F0502020204030204"/>
              </a:rPr>
              <a:t>are</a:t>
            </a:r>
            <a:r>
              <a:rPr lang="de-DE">
                <a:ea typeface="Calibri" panose="020F0502020204030204"/>
                <a:cs typeface="Calibri" panose="020F0502020204030204"/>
              </a:rPr>
              <a:t> </a:t>
            </a:r>
            <a:r>
              <a:rPr lang="de-DE" err="1">
                <a:ea typeface="Calibri" panose="020F0502020204030204"/>
                <a:cs typeface="Calibri" panose="020F0502020204030204"/>
              </a:rPr>
              <a:t>diffrent</a:t>
            </a:r>
            <a:r>
              <a:rPr lang="de-DE">
                <a:ea typeface="Calibri" panose="020F0502020204030204"/>
                <a:cs typeface="Calibri" panose="020F0502020204030204"/>
              </a:rPr>
              <a:t> </a:t>
            </a:r>
            <a:r>
              <a:rPr lang="de-DE" err="1">
                <a:ea typeface="Calibri" panose="020F0502020204030204"/>
                <a:cs typeface="Calibri" panose="020F0502020204030204"/>
              </a:rPr>
              <a:t>methods</a:t>
            </a:r>
            <a:r>
              <a:rPr lang="de-DE">
                <a:ea typeface="Calibri" panose="020F0502020204030204"/>
                <a:cs typeface="Calibri" panose="020F0502020204030204"/>
              </a:rPr>
              <a:t> </a:t>
            </a:r>
            <a:r>
              <a:rPr lang="de-DE" err="1">
                <a:ea typeface="Calibri" panose="020F0502020204030204"/>
                <a:cs typeface="Calibri" panose="020F0502020204030204"/>
              </a:rPr>
              <a:t>to</a:t>
            </a:r>
            <a:r>
              <a:rPr lang="de-DE">
                <a:ea typeface="Calibri" panose="020F0502020204030204"/>
                <a:cs typeface="Calibri" panose="020F0502020204030204"/>
              </a:rPr>
              <a:t> </a:t>
            </a:r>
            <a:r>
              <a:rPr lang="de-DE" err="1">
                <a:ea typeface="Calibri" panose="020F0502020204030204"/>
                <a:cs typeface="Calibri" panose="020F0502020204030204"/>
              </a:rPr>
              <a:t>measure</a:t>
            </a:r>
            <a:r>
              <a:rPr lang="de-DE">
                <a:ea typeface="Calibri" panose="020F0502020204030204"/>
                <a:cs typeface="Calibri" panose="020F0502020204030204"/>
              </a:rPr>
              <a:t> </a:t>
            </a:r>
            <a:r>
              <a:rPr lang="de-DE" err="1">
                <a:ea typeface="Calibri" panose="020F0502020204030204"/>
                <a:cs typeface="Calibri" panose="020F0502020204030204"/>
              </a:rPr>
              <a:t>that</a:t>
            </a:r>
            <a:r>
              <a:rPr lang="de-DE">
                <a:ea typeface="Calibri" panose="020F0502020204030204"/>
                <a:cs typeface="Calibri" panose="020F0502020204030204"/>
              </a:rPr>
              <a:t>.</a:t>
            </a:r>
          </a:p>
          <a:p>
            <a:r>
              <a:rPr lang="de-DE" sz="1200" b="0" i="0" u="none" strike="noStrike" kern="1200" err="1">
                <a:solidFill>
                  <a:schemeClr val="tx1"/>
                </a:solidFill>
                <a:effectLst/>
                <a:latin typeface="+mn-lt"/>
                <a:ea typeface="+mn-ea"/>
                <a:cs typeface="+mn-cs"/>
              </a:rPr>
              <a:t>Accuracy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Correct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predictions</a:t>
            </a:r>
            <a:r>
              <a:rPr lang="de-DE" sz="1200" b="0" i="0" u="none" strike="noStrike" kern="1200">
                <a:solidFill>
                  <a:schemeClr val="tx1"/>
                </a:solidFill>
                <a:effectLst/>
                <a:latin typeface="+mn-lt"/>
                <a:ea typeface="+mn-ea"/>
                <a:cs typeface="+mn-cs"/>
              </a:rPr>
              <a:t>) / (Total </a:t>
            </a:r>
            <a:r>
              <a:rPr lang="de-DE" sz="1200" b="0" i="0" u="none" strike="noStrike" kern="1200" err="1">
                <a:solidFill>
                  <a:schemeClr val="tx1"/>
                </a:solidFill>
                <a:effectLst/>
                <a:latin typeface="+mn-lt"/>
                <a:ea typeface="+mn-ea"/>
                <a:cs typeface="+mn-cs"/>
              </a:rPr>
              <a:t>predictions</a:t>
            </a:r>
            <a:r>
              <a:rPr lang="de-DE" sz="1200" b="0" i="0" u="none" strike="noStrike" kern="1200">
                <a:solidFill>
                  <a:schemeClr val="tx1"/>
                </a:solidFill>
                <a:effectLst/>
                <a:latin typeface="+mn-lt"/>
                <a:ea typeface="+mn-ea"/>
                <a:cs typeface="+mn-cs"/>
              </a:rPr>
              <a:t>) = (TP + TN) / (TP + FP + FN + TN) </a:t>
            </a:r>
            <a:r>
              <a:rPr lang="de-DE" sz="1200" b="0" i="0" u="none" strike="noStrike" kern="1200" err="1">
                <a:solidFill>
                  <a:schemeClr val="tx1"/>
                </a:solidFill>
                <a:effectLst/>
                <a:latin typeface="+mn-lt"/>
                <a:ea typeface="+mn-ea"/>
                <a:cs typeface="+mn-cs"/>
              </a:rPr>
              <a:t>How</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many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predicted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values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are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predicted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correctly</a:t>
            </a:r>
            <a:r>
              <a:rPr lang="de-DE" sz="1200" b="0" i="0" u="none" strike="noStrike" kern="1200">
                <a:solidFill>
                  <a:schemeClr val="tx1"/>
                </a:solidFill>
                <a:effectLst/>
                <a:latin typeface="+mn-lt"/>
                <a:ea typeface="+mn-ea"/>
                <a:cs typeface="+mn-cs"/>
              </a:rPr>
              <a:t>?</a:t>
            </a:r>
            <a:endParaRPr lang="de-DE">
              <a:ea typeface="+mn-ea"/>
              <a:cs typeface="+mn-cs"/>
            </a:endParaRPr>
          </a:p>
          <a:p>
            <a:endParaRPr lang="de-DE" sz="1200" b="0" i="0" u="none" strike="noStrike" kern="1200">
              <a:solidFill>
                <a:schemeClr val="tx1"/>
              </a:solidFill>
              <a:effectLst/>
              <a:latin typeface="+mn-lt"/>
              <a:ea typeface="+mn-ea"/>
              <a:cs typeface="+mn-cs"/>
            </a:endParaRPr>
          </a:p>
          <a:p>
            <a:r>
              <a:rPr lang="de-DE" sz="1200" b="0" i="0" u="none" strike="noStrike" kern="1200">
                <a:solidFill>
                  <a:schemeClr val="tx1"/>
                </a:solidFill>
                <a:effectLst/>
                <a:latin typeface="+mn-lt"/>
                <a:ea typeface="+mn-ea"/>
                <a:cs typeface="+mn-cs"/>
              </a:rPr>
              <a:t>Precision (</a:t>
            </a:r>
            <a:r>
              <a:rPr lang="de-DE" sz="1200" b="0" i="0" u="none" strike="noStrike" kern="1200" err="1">
                <a:solidFill>
                  <a:schemeClr val="tx1"/>
                </a:solidFill>
                <a:effectLst/>
                <a:latin typeface="+mn-lt"/>
                <a:ea typeface="+mn-ea"/>
                <a:cs typeface="+mn-cs"/>
              </a:rPr>
              <a:t>Correctly</a:t>
            </a:r>
            <a:r>
              <a:rPr lang="de-DE" sz="1200" b="0" i="0" u="none" strike="noStrike" kern="1200">
                <a:solidFill>
                  <a:schemeClr val="tx1"/>
                </a:solidFill>
                <a:effectLst/>
                <a:latin typeface="+mn-lt"/>
                <a:ea typeface="+mn-ea"/>
                <a:cs typeface="+mn-cs"/>
              </a:rPr>
              <a:t> positive </a:t>
            </a:r>
            <a:r>
              <a:rPr lang="de-DE" sz="1200" b="0" i="0" u="none" strike="noStrike" kern="1200" err="1">
                <a:solidFill>
                  <a:schemeClr val="tx1"/>
                </a:solidFill>
                <a:effectLst/>
                <a:latin typeface="+mn-lt"/>
                <a:ea typeface="+mn-ea"/>
                <a:cs typeface="+mn-cs"/>
              </a:rPr>
              <a:t>predicted</a:t>
            </a:r>
            <a:r>
              <a:rPr lang="de-DE" sz="1200" b="0" i="0" u="none" strike="noStrike" kern="1200">
                <a:solidFill>
                  <a:schemeClr val="tx1"/>
                </a:solidFill>
                <a:effectLst/>
                <a:latin typeface="+mn-lt"/>
                <a:ea typeface="+mn-ea"/>
                <a:cs typeface="+mn-cs"/>
              </a:rPr>
              <a:t>) / (Positive </a:t>
            </a:r>
            <a:r>
              <a:rPr lang="de-DE" sz="1200" b="0" i="0" u="none" strike="noStrike" kern="1200" err="1">
                <a:solidFill>
                  <a:schemeClr val="tx1"/>
                </a:solidFill>
                <a:effectLst/>
                <a:latin typeface="+mn-lt"/>
                <a:ea typeface="+mn-ea"/>
                <a:cs typeface="+mn-cs"/>
              </a:rPr>
              <a:t>Predicted</a:t>
            </a:r>
            <a:r>
              <a:rPr lang="de-DE" sz="1200" b="0" i="0" u="none" strike="noStrike" kern="1200">
                <a:solidFill>
                  <a:schemeClr val="tx1"/>
                </a:solidFill>
                <a:effectLst/>
                <a:latin typeface="+mn-lt"/>
                <a:ea typeface="+mn-ea"/>
                <a:cs typeface="+mn-cs"/>
              </a:rPr>
              <a:t>)= TP / (TP + FP) </a:t>
            </a:r>
            <a:r>
              <a:rPr lang="de-DE" sz="1200" b="0" i="0" u="none" strike="noStrike" kern="1200" err="1">
                <a:solidFill>
                  <a:schemeClr val="tx1"/>
                </a:solidFill>
                <a:effectLst/>
                <a:latin typeface="+mn-lt"/>
                <a:ea typeface="+mn-ea"/>
                <a:cs typeface="+mn-cs"/>
              </a:rPr>
              <a:t>How</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many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positive </a:t>
            </a:r>
            <a:r>
              <a:rPr lang="de-DE" sz="1200" b="0" i="0" u="none" strike="noStrike" kern="1200" err="1">
                <a:solidFill>
                  <a:schemeClr val="tx1"/>
                </a:solidFill>
                <a:effectLst/>
                <a:latin typeface="+mn-lt"/>
                <a:ea typeface="+mn-ea"/>
                <a:cs typeface="+mn-cs"/>
              </a:rPr>
              <a:t>predicted</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values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were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actually</a:t>
            </a:r>
            <a:r>
              <a:rPr lang="de-DE" sz="1200" b="0" i="0" u="none" strike="noStrike" kern="1200">
                <a:solidFill>
                  <a:schemeClr val="tx1"/>
                </a:solidFill>
                <a:effectLst/>
                <a:latin typeface="+mn-lt"/>
                <a:ea typeface="+mn-ea"/>
                <a:cs typeface="+mn-cs"/>
              </a:rPr>
              <a:t> positive?</a:t>
            </a:r>
          </a:p>
          <a:p>
            <a:endParaRPr lang="de-DE" sz="1200" b="0" i="0" u="none" strike="noStrike" kern="1200">
              <a:solidFill>
                <a:schemeClr val="tx1"/>
              </a:solidFill>
              <a:effectLst/>
              <a:latin typeface="+mn-lt"/>
              <a:ea typeface="+mn-ea"/>
              <a:cs typeface="+mn-cs"/>
            </a:endParaRPr>
          </a:p>
          <a:p>
            <a:r>
              <a:rPr lang="de-DE" sz="1200" b="0" i="0" u="none" strike="noStrike" kern="1200">
                <a:solidFill>
                  <a:schemeClr val="tx1"/>
                </a:solidFill>
                <a:effectLst/>
                <a:latin typeface="+mn-lt"/>
                <a:ea typeface="+mn-ea"/>
                <a:cs typeface="+mn-cs"/>
              </a:rPr>
              <a:t>Recall (</a:t>
            </a:r>
            <a:r>
              <a:rPr lang="de-DE" sz="1200" b="0" i="0" u="none" strike="noStrike" kern="1200" err="1">
                <a:solidFill>
                  <a:schemeClr val="tx1"/>
                </a:solidFill>
                <a:effectLst/>
                <a:latin typeface="+mn-lt"/>
                <a:ea typeface="+mn-ea"/>
                <a:cs typeface="+mn-cs"/>
              </a:rPr>
              <a:t>Correctly</a:t>
            </a:r>
            <a:r>
              <a:rPr lang="de-DE" sz="1200" b="0" i="0" u="none" strike="noStrike" kern="1200">
                <a:solidFill>
                  <a:schemeClr val="tx1"/>
                </a:solidFill>
                <a:effectLst/>
                <a:latin typeface="+mn-lt"/>
                <a:ea typeface="+mn-ea"/>
                <a:cs typeface="+mn-cs"/>
              </a:rPr>
              <a:t> positive </a:t>
            </a:r>
            <a:r>
              <a:rPr lang="de-DE" sz="1200" b="0" i="0" u="none" strike="noStrike" kern="1200" err="1">
                <a:solidFill>
                  <a:schemeClr val="tx1"/>
                </a:solidFill>
                <a:effectLst/>
                <a:latin typeface="+mn-lt"/>
                <a:ea typeface="+mn-ea"/>
                <a:cs typeface="+mn-cs"/>
              </a:rPr>
              <a:t>predicted</a:t>
            </a:r>
            <a:r>
              <a:rPr lang="de-DE" sz="1200" b="0" i="0" u="none" strike="noStrike" kern="1200">
                <a:solidFill>
                  <a:schemeClr val="tx1"/>
                </a:solidFill>
                <a:effectLst/>
                <a:latin typeface="+mn-lt"/>
                <a:ea typeface="+mn-ea"/>
                <a:cs typeface="+mn-cs"/>
              </a:rPr>
              <a:t>) / (Real positives) = TP / (TP + FN) </a:t>
            </a:r>
            <a:r>
              <a:rPr lang="de-DE" sz="1200" b="0" i="0" u="none" strike="noStrike" kern="1200" err="1">
                <a:solidFill>
                  <a:schemeClr val="tx1"/>
                </a:solidFill>
                <a:effectLst/>
                <a:latin typeface="+mn-lt"/>
                <a:ea typeface="+mn-ea"/>
                <a:cs typeface="+mn-cs"/>
              </a:rPr>
              <a:t>How</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many</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of</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the</a:t>
            </a:r>
            <a:r>
              <a:rPr lang="de-DE" sz="1200" b="0" i="0" u="none" strike="noStrike" kern="1200">
                <a:solidFill>
                  <a:schemeClr val="tx1"/>
                </a:solidFill>
                <a:effectLst/>
                <a:latin typeface="+mn-lt"/>
                <a:ea typeface="+mn-ea"/>
                <a:cs typeface="+mn-cs"/>
              </a:rPr>
              <a:t> real positive </a:t>
            </a:r>
            <a:r>
              <a:rPr lang="de-DE" sz="1200" b="0" i="0" u="none" strike="noStrike" kern="1200" err="1">
                <a:solidFill>
                  <a:schemeClr val="tx1"/>
                </a:solidFill>
                <a:effectLst/>
                <a:latin typeface="+mn-lt"/>
                <a:ea typeface="+mn-ea"/>
                <a:cs typeface="+mn-cs"/>
              </a:rPr>
              <a:t>values</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have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we</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predicted</a:t>
            </a:r>
            <a:r>
              <a:rPr lang="de-DE" sz="1200" b="0" i="0" u="none" strike="noStrike" kern="1200">
                <a:solidFill>
                  <a:schemeClr val="tx1"/>
                </a:solidFill>
                <a:effectLst/>
                <a:latin typeface="+mn-lt"/>
                <a:ea typeface="+mn-ea"/>
                <a:cs typeface="+mn-cs"/>
              </a:rPr>
              <a:t> positive?</a:t>
            </a:r>
            <a:endParaRPr lang="de-DE"/>
          </a:p>
        </p:txBody>
      </p:sp>
      <p:sp>
        <p:nvSpPr>
          <p:cNvPr id="4" name="Foliennummernplatzhalter 3"/>
          <p:cNvSpPr>
            <a:spLocks noGrp="1"/>
          </p:cNvSpPr>
          <p:nvPr>
            <p:ph type="sldNum" sz="quarter" idx="5"/>
          </p:nvPr>
        </p:nvSpPr>
        <p:spPr/>
        <p:txBody>
          <a:bodyPr/>
          <a:lstStyle/>
          <a:p>
            <a:fld id="{4446AB94-199C-4148-8B5E-86FE1088B94C}" type="slidenum">
              <a:rPr lang="de-DE" smtClean="0"/>
              <a:t>18</a:t>
            </a:fld>
            <a:endParaRPr lang="de-DE"/>
          </a:p>
        </p:txBody>
      </p:sp>
    </p:spTree>
    <p:extLst>
      <p:ext uri="{BB962C8B-B14F-4D97-AF65-F5344CB8AC3E}">
        <p14:creationId xmlns:p14="http://schemas.microsoft.com/office/powerpoint/2010/main" val="657092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A </a:t>
            </a:r>
            <a:r>
              <a:rPr lang="en-US" b="1"/>
              <a:t>Random Forest</a:t>
            </a:r>
            <a:r>
              <a:rPr lang="en-US"/>
              <a:t> is an ensemble machine learning model that combines many decision trees using random subsets of data and features to improve accuracy and reduce overfitting.</a:t>
            </a:r>
          </a:p>
        </p:txBody>
      </p:sp>
      <p:sp>
        <p:nvSpPr>
          <p:cNvPr id="4" name="Slide Number Placeholder 3"/>
          <p:cNvSpPr>
            <a:spLocks noGrp="1"/>
          </p:cNvSpPr>
          <p:nvPr>
            <p:ph type="sldNum" sz="quarter" idx="5"/>
          </p:nvPr>
        </p:nvSpPr>
        <p:spPr/>
        <p:txBody>
          <a:bodyPr/>
          <a:lstStyle/>
          <a:p>
            <a:fld id="{4446AB94-199C-4148-8B5E-86FE1088B94C}" type="slidenum">
              <a:rPr lang="de-DE" smtClean="0"/>
              <a:t>19</a:t>
            </a:fld>
            <a:endParaRPr lang="de-DE"/>
          </a:p>
        </p:txBody>
      </p:sp>
    </p:spTree>
    <p:extLst>
      <p:ext uri="{BB962C8B-B14F-4D97-AF65-F5344CB8AC3E}">
        <p14:creationId xmlns:p14="http://schemas.microsoft.com/office/powerpoint/2010/main" val="421519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our presentation of our results after this challenging month.</a:t>
            </a:r>
          </a:p>
          <a:p>
            <a:r>
              <a:rPr lang="en-US" dirty="0"/>
              <a:t>First of all, we want to thank you the inventory management agency for choosing us four to analyze this historical data. </a:t>
            </a:r>
          </a:p>
          <a:p>
            <a:r>
              <a:rPr lang="en-US" dirty="0"/>
              <a:t>We came to great results this last months that we want to share with you now, at the end we also have a little extra surprise for you.</a:t>
            </a:r>
          </a:p>
          <a:p>
            <a:r>
              <a:rPr lang="en-US" dirty="0"/>
              <a:t>But lets just start with our process.</a:t>
            </a:r>
          </a:p>
        </p:txBody>
      </p:sp>
      <p:sp>
        <p:nvSpPr>
          <p:cNvPr id="4" name="Slide Number Placeholder 3"/>
          <p:cNvSpPr>
            <a:spLocks noGrp="1"/>
          </p:cNvSpPr>
          <p:nvPr>
            <p:ph type="sldNum" sz="quarter" idx="5"/>
          </p:nvPr>
        </p:nvSpPr>
        <p:spPr/>
        <p:txBody>
          <a:bodyPr/>
          <a:lstStyle/>
          <a:p>
            <a:fld id="{4446AB94-199C-4148-8B5E-86FE1088B94C}" type="slidenum">
              <a:rPr lang="de-DE" smtClean="0"/>
              <a:t>2</a:t>
            </a:fld>
            <a:endParaRPr lang="de-DE"/>
          </a:p>
        </p:txBody>
      </p:sp>
    </p:spTree>
    <p:extLst>
      <p:ext uri="{BB962C8B-B14F-4D97-AF65-F5344CB8AC3E}">
        <p14:creationId xmlns:p14="http://schemas.microsoft.com/office/powerpoint/2010/main" val="2488235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err="1"/>
              <a:t>XGBoost</a:t>
            </a:r>
            <a:r>
              <a:rPr lang="en-US"/>
              <a:t> works by building decision trees </a:t>
            </a:r>
            <a:r>
              <a:rPr lang="en-US" b="1"/>
              <a:t>one after another in an iterative way</a:t>
            </a:r>
            <a:r>
              <a:rPr lang="en-US"/>
              <a:t>, where each new tree focuses on correcting the </a:t>
            </a:r>
            <a:r>
              <a:rPr lang="en-US" b="1"/>
              <a:t>prediction errors</a:t>
            </a:r>
            <a:r>
              <a:rPr lang="en-US"/>
              <a:t> of the previous trees which minimize error function</a:t>
            </a:r>
            <a:endParaRPr lang="en-US">
              <a:ea typeface="Calibri"/>
              <a:cs typeface="Calibri"/>
            </a:endParaRPr>
          </a:p>
        </p:txBody>
      </p:sp>
      <p:sp>
        <p:nvSpPr>
          <p:cNvPr id="4" name="Slide Number Placeholder 3"/>
          <p:cNvSpPr>
            <a:spLocks noGrp="1"/>
          </p:cNvSpPr>
          <p:nvPr>
            <p:ph type="sldNum" sz="quarter" idx="5"/>
          </p:nvPr>
        </p:nvSpPr>
        <p:spPr/>
        <p:txBody>
          <a:bodyPr/>
          <a:lstStyle/>
          <a:p>
            <a:fld id="{4446AB94-199C-4148-8B5E-86FE1088B94C}" type="slidenum">
              <a:rPr lang="de-DE" smtClean="0"/>
              <a:t>20</a:t>
            </a:fld>
            <a:endParaRPr lang="de-DE"/>
          </a:p>
        </p:txBody>
      </p:sp>
    </p:spTree>
    <p:extLst>
      <p:ext uri="{BB962C8B-B14F-4D97-AF65-F5344CB8AC3E}">
        <p14:creationId xmlns:p14="http://schemas.microsoft.com/office/powerpoint/2010/main" val="4024950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Okay, so now let's talk about some pros and cons of our approach. The first thing I want to mention is that we could easily build a more performant model, but only at the cost of loosing the interpretability as the tree would grow huge and you could not extract useful information from it. </a:t>
            </a:r>
            <a:br>
              <a:rPr lang="en-GB" noProof="0" dirty="0"/>
            </a:br>
            <a:br>
              <a:rPr lang="en-GB" noProof="0" dirty="0"/>
            </a:br>
            <a:r>
              <a:rPr lang="en-GB" noProof="0" dirty="0"/>
              <a:t>Secondly, our model is trained on a small data sample which works perfectly fine. But in general, the predictions can be improved with more observations (Law of large numbers). So, if you have gathered more in the future, lets meet again.</a:t>
            </a:r>
            <a:br>
              <a:rPr lang="en-GB" noProof="0" dirty="0"/>
            </a:br>
            <a:br>
              <a:rPr lang="en-GB" noProof="0" dirty="0"/>
            </a:br>
            <a:r>
              <a:rPr lang="en-GB" noProof="0" dirty="0"/>
              <a:t>Further, our model lacks online updates. This means we can not update the model „on the fly“ with single data points, but we need to gather the new data and retrain the whole model at once.</a:t>
            </a:r>
            <a:br>
              <a:rPr lang="en-GB" noProof="0" dirty="0"/>
            </a:br>
            <a:br>
              <a:rPr lang="en-GB" noProof="0" dirty="0"/>
            </a:br>
            <a:r>
              <a:rPr lang="en-GB" noProof="0" dirty="0"/>
              <a:t>Lastly, the decision tree is sensitive to small changes in the data. As every split that you have seen depends on the root node, changes in here will alter the whole tree.</a:t>
            </a:r>
          </a:p>
          <a:p>
            <a:endParaRPr lang="en-GB" noProof="0" dirty="0"/>
          </a:p>
          <a:p>
            <a:r>
              <a:rPr lang="en-GB" noProof="0" dirty="0"/>
              <a:t>Despite the </a:t>
            </a:r>
            <a:r>
              <a:rPr lang="en-GB" noProof="0" dirty="0" err="1"/>
              <a:t>disadvantiges</a:t>
            </a:r>
            <a:r>
              <a:rPr lang="en-GB" noProof="0" dirty="0"/>
              <a:t> we also have some strong benefits. With the decision tree we have a flexible model that can handle different types of nonlinear relationships. A big win for you is, that it is very cost efficient to compute, both for training and predicting. As Jaron has shown before, we have derived very good prediction with interpretable rules which give you great insights into the promotion forecasts. </a:t>
            </a:r>
          </a:p>
        </p:txBody>
      </p:sp>
      <p:sp>
        <p:nvSpPr>
          <p:cNvPr id="4" name="Foliennummernplatzhalter 3"/>
          <p:cNvSpPr>
            <a:spLocks noGrp="1"/>
          </p:cNvSpPr>
          <p:nvPr>
            <p:ph type="sldNum" sz="quarter" idx="5"/>
          </p:nvPr>
        </p:nvSpPr>
        <p:spPr/>
        <p:txBody>
          <a:bodyPr/>
          <a:lstStyle/>
          <a:p>
            <a:fld id="{4446AB94-199C-4148-8B5E-86FE1088B94C}" type="slidenum">
              <a:rPr lang="de-DE" smtClean="0"/>
              <a:t>21</a:t>
            </a:fld>
            <a:endParaRPr lang="de-DE"/>
          </a:p>
        </p:txBody>
      </p:sp>
    </p:spTree>
    <p:extLst>
      <p:ext uri="{BB962C8B-B14F-4D97-AF65-F5344CB8AC3E}">
        <p14:creationId xmlns:p14="http://schemas.microsoft.com/office/powerpoint/2010/main" val="3435969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Let’s now take a look at some important learnings that we made. Time Series Data like you gave us are highly interesting. However, they bare some challenges. We learnt that rather using the specific date data that you provided us, we can extract repeating weekdays from it giving our model even more knowledge to train on and find patterns in.  </a:t>
            </a:r>
          </a:p>
          <a:p>
            <a:endParaRPr lang="en-US" dirty="0">
              <a:ea typeface="Calibri"/>
              <a:cs typeface="Calibri"/>
            </a:endParaRPr>
          </a:p>
          <a:p>
            <a:r>
              <a:rPr lang="en-US" dirty="0">
                <a:ea typeface="Calibri"/>
                <a:cs typeface="Calibri"/>
              </a:rPr>
              <a:t>A second big learning is the handling of data leakage. We don’t want to give our model data that wouldn’t be available at runtime. To predict, whether a product should be promoted in the morning or not can’t be decided based on the sold units of the day. These numbers are not available until the end of the day and will be affected by the promotion decision, which is why we should use the forecasted demand instead. </a:t>
            </a:r>
          </a:p>
          <a:p>
            <a:endParaRPr lang="en-US" dirty="0">
              <a:ea typeface="Calibri"/>
              <a:cs typeface="Calibri"/>
            </a:endParaRPr>
          </a:p>
          <a:p>
            <a:r>
              <a:rPr lang="en-US" dirty="0">
                <a:ea typeface="Calibri"/>
                <a:cs typeface="Calibri"/>
              </a:rPr>
              <a:t>Lastly, we have learned that combining different ML Models can be useful. In your case, we took the cluster labels and thought okay well, how can we explain them? We merged the labels back into our original dataset and threw it into a decision tree with the task: Predict the labels and got the exact identical findings</a:t>
            </a:r>
          </a:p>
        </p:txBody>
      </p:sp>
      <p:sp>
        <p:nvSpPr>
          <p:cNvPr id="4" name="Slide Number Placeholder 3"/>
          <p:cNvSpPr>
            <a:spLocks noGrp="1"/>
          </p:cNvSpPr>
          <p:nvPr>
            <p:ph type="sldNum" sz="quarter" idx="5"/>
          </p:nvPr>
        </p:nvSpPr>
        <p:spPr/>
        <p:txBody>
          <a:bodyPr/>
          <a:lstStyle/>
          <a:p>
            <a:fld id="{4446AB94-199C-4148-8B5E-86FE1088B94C}" type="slidenum">
              <a:rPr lang="de-DE" smtClean="0"/>
              <a:t>22</a:t>
            </a:fld>
            <a:endParaRPr lang="de-DE"/>
          </a:p>
        </p:txBody>
      </p:sp>
    </p:spTree>
    <p:extLst>
      <p:ext uri="{BB962C8B-B14F-4D97-AF65-F5344CB8AC3E}">
        <p14:creationId xmlns:p14="http://schemas.microsoft.com/office/powerpoint/2010/main" val="950555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But now enough from our side, towards the end we want to summarize the key learning for you. First, you should consider to label your products uniquely over all stores as it would simplify further analysis. </a:t>
            </a:r>
          </a:p>
          <a:p>
            <a:endParaRPr lang="en-GB" noProof="0" dirty="0"/>
          </a:p>
          <a:p>
            <a:r>
              <a:rPr lang="en-GB" noProof="0" dirty="0"/>
              <a:t>Secondly, we found out that the you restock way more than you have actually sold in these 20 days. To reduce your storage costs, you can think about restocking your products in a more sustainable way. Restocking more without selling more can also be related the potential theft, . If you want us to do some further analysis, feel free to reach out. </a:t>
            </a:r>
          </a:p>
          <a:p>
            <a:endParaRPr lang="en-GB" noProof="0" dirty="0"/>
          </a:p>
          <a:p>
            <a:r>
              <a:rPr lang="en-GB" noProof="0" dirty="0"/>
              <a:t>And lastly, regarding the task of predicting the promotion you should focus on two things regardless of the specific product. First, you should take your discount as key indicator. If this does not give you a clear recommendation, you should take the demand and the weather into account. </a:t>
            </a:r>
          </a:p>
        </p:txBody>
      </p:sp>
      <p:sp>
        <p:nvSpPr>
          <p:cNvPr id="4" name="Foliennummernplatzhalter 3"/>
          <p:cNvSpPr>
            <a:spLocks noGrp="1"/>
          </p:cNvSpPr>
          <p:nvPr>
            <p:ph type="sldNum" sz="quarter" idx="5"/>
          </p:nvPr>
        </p:nvSpPr>
        <p:spPr/>
        <p:txBody>
          <a:bodyPr/>
          <a:lstStyle/>
          <a:p>
            <a:fld id="{4446AB94-199C-4148-8B5E-86FE1088B94C}" type="slidenum">
              <a:rPr lang="de-DE" smtClean="0"/>
              <a:t>23</a:t>
            </a:fld>
            <a:endParaRPr lang="de-DE"/>
          </a:p>
        </p:txBody>
      </p:sp>
    </p:spTree>
    <p:extLst>
      <p:ext uri="{BB962C8B-B14F-4D97-AF65-F5344CB8AC3E}">
        <p14:creationId xmlns:p14="http://schemas.microsoft.com/office/powerpoint/2010/main" val="619970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Okay, we know this has been a lot of information for you. If you have any questions right now, please don‘t hesitate to ask. For you to further discuss our findings, we have summarized them on a little handout. If you come up with some questions after today, feel free to write us an E-Mail. You will find our E-Mail addresses below on the handout. For now, thank you for your attention. </a:t>
            </a:r>
          </a:p>
        </p:txBody>
      </p:sp>
      <p:sp>
        <p:nvSpPr>
          <p:cNvPr id="4" name="Slide Number Placeholder 3"/>
          <p:cNvSpPr>
            <a:spLocks noGrp="1"/>
          </p:cNvSpPr>
          <p:nvPr>
            <p:ph type="sldNum" sz="quarter" idx="5"/>
          </p:nvPr>
        </p:nvSpPr>
        <p:spPr/>
        <p:txBody>
          <a:bodyPr/>
          <a:lstStyle/>
          <a:p>
            <a:fld id="{4446AB94-199C-4148-8B5E-86FE1088B94C}" type="slidenum">
              <a:rPr lang="de-DE" smtClean="0"/>
              <a:t>24</a:t>
            </a:fld>
            <a:endParaRPr lang="de-DE"/>
          </a:p>
        </p:txBody>
      </p:sp>
    </p:spTree>
    <p:extLst>
      <p:ext uri="{BB962C8B-B14F-4D97-AF65-F5344CB8AC3E}">
        <p14:creationId xmlns:p14="http://schemas.microsoft.com/office/powerpoint/2010/main" val="567910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4446AB94-199C-4148-8B5E-86FE1088B94C}" type="slidenum">
              <a:rPr lang="de-DE" smtClean="0"/>
              <a:t>26</a:t>
            </a:fld>
            <a:endParaRPr lang="de-DE"/>
          </a:p>
        </p:txBody>
      </p:sp>
    </p:spTree>
    <p:extLst>
      <p:ext uri="{BB962C8B-B14F-4D97-AF65-F5344CB8AC3E}">
        <p14:creationId xmlns:p14="http://schemas.microsoft.com/office/powerpoint/2010/main" val="46112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the guide for this presentation but without further a do lets start with the first point of the </a:t>
            </a:r>
            <a:r>
              <a:rPr lang="en-US" dirty="0" err="1"/>
              <a:t>argenda</a:t>
            </a:r>
            <a:r>
              <a:rPr lang="en-US" dirty="0"/>
              <a:t>, be prepared to take a little walk trough the last months with your data.</a:t>
            </a:r>
          </a:p>
        </p:txBody>
      </p:sp>
      <p:sp>
        <p:nvSpPr>
          <p:cNvPr id="4" name="Slide Number Placeholder 3"/>
          <p:cNvSpPr>
            <a:spLocks noGrp="1"/>
          </p:cNvSpPr>
          <p:nvPr>
            <p:ph type="sldNum" sz="quarter" idx="5"/>
          </p:nvPr>
        </p:nvSpPr>
        <p:spPr/>
        <p:txBody>
          <a:bodyPr/>
          <a:lstStyle/>
          <a:p>
            <a:fld id="{4446AB94-199C-4148-8B5E-86FE1088B94C}" type="slidenum">
              <a:rPr lang="de-DE" smtClean="0"/>
              <a:t>3</a:t>
            </a:fld>
            <a:endParaRPr lang="de-DE"/>
          </a:p>
        </p:txBody>
      </p:sp>
    </p:spTree>
    <p:extLst>
      <p:ext uri="{BB962C8B-B14F-4D97-AF65-F5344CB8AC3E}">
        <p14:creationId xmlns:p14="http://schemas.microsoft.com/office/powerpoint/2010/main" val="3214474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Lets</a:t>
            </a:r>
            <a:r>
              <a:rPr lang="de-DE" dirty="0"/>
              <a:t> </a:t>
            </a:r>
            <a:r>
              <a:rPr lang="de-DE" dirty="0" err="1"/>
              <a:t>start</a:t>
            </a:r>
            <a:r>
              <a:rPr lang="de-DE" dirty="0"/>
              <a:t> </a:t>
            </a:r>
            <a:r>
              <a:rPr lang="de-DE" dirty="0" err="1"/>
              <a:t>by</a:t>
            </a:r>
            <a:r>
              <a:rPr lang="de-DE" dirty="0"/>
              <a:t> </a:t>
            </a:r>
            <a:r>
              <a:rPr lang="de-DE" dirty="0" err="1"/>
              <a:t>looking</a:t>
            </a:r>
            <a:r>
              <a:rPr lang="de-DE" dirty="0"/>
              <a:t> </a:t>
            </a:r>
            <a:r>
              <a:rPr lang="de-DE" dirty="0" err="1"/>
              <a:t>together</a:t>
            </a:r>
            <a:r>
              <a:rPr lang="de-DE" dirty="0"/>
              <a:t> on </a:t>
            </a:r>
            <a:r>
              <a:rPr lang="de-DE" dirty="0" err="1"/>
              <a:t>the</a:t>
            </a:r>
            <a:r>
              <a:rPr lang="de-DE" dirty="0"/>
              <a:t> </a:t>
            </a:r>
            <a:r>
              <a:rPr lang="de-DE" dirty="0" err="1"/>
              <a:t>data</a:t>
            </a:r>
            <a:r>
              <a:rPr lang="de-DE" dirty="0"/>
              <a:t> </a:t>
            </a:r>
            <a:r>
              <a:rPr lang="de-DE" dirty="0" err="1"/>
              <a:t>you</a:t>
            </a:r>
            <a:r>
              <a:rPr lang="de-DE" dirty="0"/>
              <a:t> </a:t>
            </a:r>
            <a:r>
              <a:rPr lang="de-DE" dirty="0" err="1"/>
              <a:t>gave</a:t>
            </a:r>
            <a:r>
              <a:rPr lang="de-DE" dirty="0"/>
              <a:t> </a:t>
            </a:r>
            <a:r>
              <a:rPr lang="de-DE" dirty="0" err="1"/>
              <a:t>us</a:t>
            </a:r>
            <a:r>
              <a:rPr lang="de-DE" dirty="0"/>
              <a:t> </a:t>
            </a:r>
            <a:r>
              <a:rPr lang="de-DE" dirty="0" err="1"/>
              <a:t>first</a:t>
            </a:r>
            <a:r>
              <a:rPr lang="de-DE" dirty="0"/>
              <a:t>.</a:t>
            </a:r>
          </a:p>
          <a:p>
            <a:r>
              <a:rPr lang="de-DE" dirty="0"/>
              <a:t>As </a:t>
            </a:r>
            <a:r>
              <a:rPr lang="de-DE" dirty="0" err="1"/>
              <a:t>highlighted</a:t>
            </a:r>
            <a:r>
              <a:rPr lang="de-DE" dirty="0"/>
              <a:t> </a:t>
            </a:r>
            <a:r>
              <a:rPr lang="de-DE" dirty="0" err="1"/>
              <a:t>you</a:t>
            </a:r>
            <a:r>
              <a:rPr lang="de-DE" dirty="0"/>
              <a:t> </a:t>
            </a:r>
            <a:r>
              <a:rPr lang="de-DE" dirty="0" err="1"/>
              <a:t>data</a:t>
            </a:r>
            <a:r>
              <a:rPr lang="de-DE" dirty="0"/>
              <a:t> </a:t>
            </a:r>
            <a:r>
              <a:rPr lang="de-DE" dirty="0" err="1"/>
              <a:t>consists</a:t>
            </a:r>
            <a:r>
              <a:rPr lang="de-DE" dirty="0"/>
              <a:t> </a:t>
            </a:r>
            <a:r>
              <a:rPr lang="de-DE" dirty="0" err="1"/>
              <a:t>of</a:t>
            </a:r>
            <a:r>
              <a:rPr lang="de-DE" dirty="0"/>
              <a:t> </a:t>
            </a:r>
            <a:r>
              <a:rPr lang="de-DE" dirty="0" err="1"/>
              <a:t>data</a:t>
            </a:r>
            <a:r>
              <a:rPr lang="de-DE" dirty="0"/>
              <a:t>, </a:t>
            </a:r>
            <a:r>
              <a:rPr lang="de-DE" dirty="0" err="1"/>
              <a:t>from</a:t>
            </a:r>
            <a:r>
              <a:rPr lang="de-DE" dirty="0"/>
              <a:t> 18 </a:t>
            </a:r>
            <a:r>
              <a:rPr lang="de-DE" dirty="0" err="1"/>
              <a:t>days</a:t>
            </a:r>
            <a:r>
              <a:rPr lang="de-DE" dirty="0"/>
              <a:t> and 5 different </a:t>
            </a:r>
            <a:r>
              <a:rPr lang="de-DE" dirty="0" err="1"/>
              <a:t>stores</a:t>
            </a:r>
            <a:r>
              <a:rPr lang="de-DE" dirty="0"/>
              <a:t> </a:t>
            </a:r>
            <a:r>
              <a:rPr lang="de-DE" dirty="0" err="1"/>
              <a:t>with</a:t>
            </a:r>
            <a:r>
              <a:rPr lang="de-DE" dirty="0"/>
              <a:t> </a:t>
            </a:r>
            <a:r>
              <a:rPr lang="de-DE" dirty="0" err="1"/>
              <a:t>each</a:t>
            </a:r>
            <a:r>
              <a:rPr lang="de-DE" dirty="0"/>
              <a:t> 20 </a:t>
            </a:r>
            <a:r>
              <a:rPr lang="de-DE" dirty="0" err="1"/>
              <a:t>products</a:t>
            </a:r>
            <a:r>
              <a:rPr lang="de-DE" dirty="0"/>
              <a:t> </a:t>
            </a:r>
            <a:r>
              <a:rPr lang="de-DE" dirty="0" err="1"/>
              <a:t>of</a:t>
            </a:r>
            <a:r>
              <a:rPr lang="de-DE" dirty="0"/>
              <a:t> a </a:t>
            </a:r>
            <a:r>
              <a:rPr lang="de-DE" dirty="0" err="1"/>
              <a:t>timeseries</a:t>
            </a:r>
            <a:r>
              <a:rPr lang="de-DE" dirty="0"/>
              <a:t>. Not </a:t>
            </a:r>
            <a:r>
              <a:rPr lang="de-DE" dirty="0" err="1"/>
              <a:t>as</a:t>
            </a:r>
            <a:r>
              <a:rPr lang="de-DE" dirty="0"/>
              <a:t> </a:t>
            </a:r>
            <a:r>
              <a:rPr lang="de-DE" dirty="0" err="1"/>
              <a:t>much</a:t>
            </a:r>
            <a:r>
              <a:rPr lang="de-DE" dirty="0"/>
              <a:t> </a:t>
            </a:r>
            <a:r>
              <a:rPr lang="de-DE" dirty="0" err="1"/>
              <a:t>as</a:t>
            </a:r>
            <a:r>
              <a:rPr lang="de-DE" dirty="0"/>
              <a:t> </a:t>
            </a:r>
            <a:r>
              <a:rPr lang="de-DE" dirty="0" err="1"/>
              <a:t>we</a:t>
            </a:r>
            <a:r>
              <a:rPr lang="de-DE" dirty="0"/>
              <a:t> </a:t>
            </a:r>
            <a:r>
              <a:rPr lang="de-DE" dirty="0" err="1"/>
              <a:t>hoped</a:t>
            </a:r>
            <a:r>
              <a:rPr lang="de-DE" dirty="0"/>
              <a:t> but </a:t>
            </a:r>
            <a:r>
              <a:rPr lang="de-DE" dirty="0" err="1"/>
              <a:t>we</a:t>
            </a:r>
            <a:r>
              <a:rPr lang="de-DE" dirty="0"/>
              <a:t> </a:t>
            </a:r>
            <a:r>
              <a:rPr lang="de-DE" dirty="0" err="1"/>
              <a:t>made</a:t>
            </a:r>
            <a:r>
              <a:rPr lang="de-DE" dirty="0"/>
              <a:t> </a:t>
            </a:r>
            <a:r>
              <a:rPr lang="de-DE" dirty="0" err="1"/>
              <a:t>it</a:t>
            </a:r>
            <a:r>
              <a:rPr lang="de-DE" dirty="0"/>
              <a:t> </a:t>
            </a:r>
            <a:r>
              <a:rPr lang="de-DE" dirty="0" err="1"/>
              <a:t>work</a:t>
            </a:r>
            <a:r>
              <a:rPr lang="de-DE" dirty="0"/>
              <a:t> </a:t>
            </a:r>
            <a:r>
              <a:rPr lang="de-DE" dirty="0" err="1"/>
              <a:t>anyways</a:t>
            </a:r>
            <a:r>
              <a:rPr lang="de-DE" dirty="0"/>
              <a:t>.</a:t>
            </a:r>
          </a:p>
          <a:p>
            <a:r>
              <a:rPr lang="de-DE" dirty="0" err="1"/>
              <a:t>Secondly</a:t>
            </a:r>
            <a:r>
              <a:rPr lang="de-DE" dirty="0"/>
              <a:t> </a:t>
            </a:r>
            <a:r>
              <a:rPr lang="de-DE" dirty="0" err="1"/>
              <a:t>you</a:t>
            </a:r>
            <a:r>
              <a:rPr lang="de-DE" dirty="0"/>
              <a:t> </a:t>
            </a:r>
            <a:r>
              <a:rPr lang="de-DE" dirty="0" err="1"/>
              <a:t>may</a:t>
            </a:r>
            <a:r>
              <a:rPr lang="de-DE" dirty="0"/>
              <a:t> </a:t>
            </a:r>
            <a:r>
              <a:rPr lang="de-DE" dirty="0" err="1"/>
              <a:t>notice</a:t>
            </a:r>
            <a:r>
              <a:rPr lang="de-DE" dirty="0"/>
              <a:t> </a:t>
            </a:r>
            <a:r>
              <a:rPr lang="de-DE" dirty="0" err="1"/>
              <a:t>that</a:t>
            </a:r>
            <a:r>
              <a:rPr lang="de-DE" dirty="0"/>
              <a:t> </a:t>
            </a:r>
            <a:r>
              <a:rPr lang="de-DE" dirty="0" err="1"/>
              <a:t>your</a:t>
            </a:r>
            <a:r>
              <a:rPr lang="de-DE" dirty="0"/>
              <a:t> </a:t>
            </a:r>
            <a:r>
              <a:rPr lang="de-DE" dirty="0" err="1"/>
              <a:t>ProductID</a:t>
            </a:r>
            <a:r>
              <a:rPr lang="de-DE" dirty="0"/>
              <a:t> </a:t>
            </a:r>
            <a:r>
              <a:rPr lang="de-DE" dirty="0" err="1"/>
              <a:t>is</a:t>
            </a:r>
            <a:r>
              <a:rPr lang="de-DE" dirty="0"/>
              <a:t> different </a:t>
            </a:r>
            <a:r>
              <a:rPr lang="de-DE" dirty="0" err="1"/>
              <a:t>for</a:t>
            </a:r>
            <a:r>
              <a:rPr lang="de-DE" dirty="0"/>
              <a:t> </a:t>
            </a:r>
            <a:r>
              <a:rPr lang="de-DE" dirty="0" err="1"/>
              <a:t>each</a:t>
            </a:r>
            <a:r>
              <a:rPr lang="de-DE" dirty="0"/>
              <a:t> </a:t>
            </a:r>
            <a:r>
              <a:rPr lang="de-DE" dirty="0" err="1"/>
              <a:t>product</a:t>
            </a:r>
            <a:r>
              <a:rPr lang="de-DE" dirty="0"/>
              <a:t> in different </a:t>
            </a:r>
            <a:r>
              <a:rPr lang="de-DE" dirty="0" err="1"/>
              <a:t>stores</a:t>
            </a:r>
            <a:r>
              <a:rPr lang="de-DE" dirty="0"/>
              <a:t> </a:t>
            </a:r>
            <a:r>
              <a:rPr lang="de-DE" dirty="0" err="1"/>
              <a:t>this</a:t>
            </a:r>
            <a:r>
              <a:rPr lang="de-DE" dirty="0"/>
              <a:t> </a:t>
            </a:r>
            <a:r>
              <a:rPr lang="de-DE" dirty="0" err="1"/>
              <a:t>means</a:t>
            </a:r>
            <a:r>
              <a:rPr lang="de-DE" dirty="0"/>
              <a:t> </a:t>
            </a:r>
            <a:r>
              <a:rPr lang="de-DE" dirty="0" err="1"/>
              <a:t>we</a:t>
            </a:r>
            <a:r>
              <a:rPr lang="de-DE" dirty="0"/>
              <a:t> </a:t>
            </a:r>
            <a:r>
              <a:rPr lang="de-DE" dirty="0" err="1"/>
              <a:t>have</a:t>
            </a:r>
            <a:r>
              <a:rPr lang="de-DE" dirty="0"/>
              <a:t> </a:t>
            </a:r>
            <a:r>
              <a:rPr lang="de-DE" dirty="0" err="1"/>
              <a:t>our</a:t>
            </a:r>
            <a:r>
              <a:rPr lang="de-DE" dirty="0"/>
              <a:t> </a:t>
            </a:r>
            <a:r>
              <a:rPr lang="de-DE" dirty="0" err="1"/>
              <a:t>first</a:t>
            </a:r>
            <a:r>
              <a:rPr lang="de-DE" dirty="0"/>
              <a:t> </a:t>
            </a:r>
            <a:r>
              <a:rPr lang="de-DE" dirty="0" err="1"/>
              <a:t>Challange</a:t>
            </a:r>
            <a:endParaRPr lang="de-DE" dirty="0"/>
          </a:p>
        </p:txBody>
      </p:sp>
      <p:sp>
        <p:nvSpPr>
          <p:cNvPr id="4" name="Foliennummernplatzhalter 3"/>
          <p:cNvSpPr>
            <a:spLocks noGrp="1"/>
          </p:cNvSpPr>
          <p:nvPr>
            <p:ph type="sldNum" sz="quarter" idx="5"/>
          </p:nvPr>
        </p:nvSpPr>
        <p:spPr/>
        <p:txBody>
          <a:bodyPr/>
          <a:lstStyle/>
          <a:p>
            <a:fld id="{4446AB94-199C-4148-8B5E-86FE1088B94C}" type="slidenum">
              <a:rPr lang="de-DE" smtClean="0"/>
              <a:t>4</a:t>
            </a:fld>
            <a:endParaRPr lang="de-DE"/>
          </a:p>
        </p:txBody>
      </p:sp>
    </p:spTree>
    <p:extLst>
      <p:ext uri="{BB962C8B-B14F-4D97-AF65-F5344CB8AC3E}">
        <p14:creationId xmlns:p14="http://schemas.microsoft.com/office/powerpoint/2010/main" val="824299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process the data we have to have a unique identifier for each product so we can be sure we are looking at the promotion over time of one unique product, this means for us building a unique identifier. By putting together the </a:t>
            </a:r>
            <a:r>
              <a:rPr lang="en-US" dirty="0" err="1"/>
              <a:t>StoreID</a:t>
            </a:r>
            <a:r>
              <a:rPr lang="en-US" dirty="0"/>
              <a:t> with the </a:t>
            </a:r>
            <a:r>
              <a:rPr lang="en-US" dirty="0" err="1"/>
              <a:t>ProductID</a:t>
            </a:r>
            <a:r>
              <a:rPr lang="en-US" dirty="0"/>
              <a:t> we get exactly this, not lets have a better look at our data and find the first patters by just looking at the different products and promotion.</a:t>
            </a:r>
          </a:p>
        </p:txBody>
      </p:sp>
      <p:sp>
        <p:nvSpPr>
          <p:cNvPr id="4" name="Slide Number Placeholder 3"/>
          <p:cNvSpPr>
            <a:spLocks noGrp="1"/>
          </p:cNvSpPr>
          <p:nvPr>
            <p:ph type="sldNum" sz="quarter" idx="5"/>
          </p:nvPr>
        </p:nvSpPr>
        <p:spPr/>
        <p:txBody>
          <a:bodyPr/>
          <a:lstStyle/>
          <a:p>
            <a:fld id="{4446AB94-199C-4148-8B5E-86FE1088B94C}" type="slidenum">
              <a:rPr lang="de-DE" smtClean="0"/>
              <a:t>5</a:t>
            </a:fld>
            <a:endParaRPr lang="de-DE"/>
          </a:p>
        </p:txBody>
      </p:sp>
    </p:spTree>
    <p:extLst>
      <p:ext uri="{BB962C8B-B14F-4D97-AF65-F5344CB8AC3E}">
        <p14:creationId xmlns:p14="http://schemas.microsoft.com/office/powerpoint/2010/main" val="598528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on the right might look very scary but its simple, each numerical variable is on the x and y axis having a look for price and competitor pricing we see a red square with a number of 0.98 this means these two variables are almost equal, if you set a price of 20 cent, your competitor is almost every time doing the exact same price of 20 cent.</a:t>
            </a:r>
          </a:p>
          <a:p>
            <a:r>
              <a:rPr lang="en-US" dirty="0"/>
              <a:t>If you now have a look on high values we can notice that’s also the case for Demand and Units Sold which means your Demand forecast is pretty accurate and the same for units Ordered and the Demand, makes sense right? If you sell almost as any units as forecasted you are almost ordering the same, but not nearly the same as Price and Competitor price as a reference.</a:t>
            </a:r>
          </a:p>
          <a:p>
            <a:r>
              <a:rPr lang="en-US" dirty="0"/>
              <a:t>Lets go even further</a:t>
            </a:r>
          </a:p>
        </p:txBody>
      </p:sp>
      <p:sp>
        <p:nvSpPr>
          <p:cNvPr id="4" name="Slide Number Placeholder 3"/>
          <p:cNvSpPr>
            <a:spLocks noGrp="1"/>
          </p:cNvSpPr>
          <p:nvPr>
            <p:ph type="sldNum" sz="quarter" idx="5"/>
          </p:nvPr>
        </p:nvSpPr>
        <p:spPr/>
        <p:txBody>
          <a:bodyPr/>
          <a:lstStyle/>
          <a:p>
            <a:fld id="{4446AB94-199C-4148-8B5E-86FE1088B94C}" type="slidenum">
              <a:rPr lang="de-DE" smtClean="0"/>
              <a:t>6</a:t>
            </a:fld>
            <a:endParaRPr lang="de-DE"/>
          </a:p>
        </p:txBody>
      </p:sp>
    </p:spTree>
    <p:extLst>
      <p:ext uri="{BB962C8B-B14F-4D97-AF65-F5344CB8AC3E}">
        <p14:creationId xmlns:p14="http://schemas.microsoft.com/office/powerpoint/2010/main" val="1351343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variable promotion together with the discount, we can see in this graphic on the right it is almost certainly you will promote a product which has a discount of 15, 20 or 25. Other than everything below 10 percent. Looking here some of the product with a 10 percent discount are also promoted, </a:t>
            </a:r>
            <a:r>
              <a:rPr lang="en-US" dirty="0" err="1"/>
              <a:t>thats</a:t>
            </a:r>
            <a:r>
              <a:rPr lang="en-US" dirty="0"/>
              <a:t> our first big knowledge extraction for our end result… or is it. Well we will find out later.</a:t>
            </a:r>
          </a:p>
        </p:txBody>
      </p:sp>
      <p:sp>
        <p:nvSpPr>
          <p:cNvPr id="4" name="Slide Number Placeholder 3"/>
          <p:cNvSpPr>
            <a:spLocks noGrp="1"/>
          </p:cNvSpPr>
          <p:nvPr>
            <p:ph type="sldNum" sz="quarter" idx="5"/>
          </p:nvPr>
        </p:nvSpPr>
        <p:spPr/>
        <p:txBody>
          <a:bodyPr/>
          <a:lstStyle/>
          <a:p>
            <a:fld id="{4446AB94-199C-4148-8B5E-86FE1088B94C}" type="slidenum">
              <a:rPr lang="de-DE" smtClean="0"/>
              <a:t>7</a:t>
            </a:fld>
            <a:endParaRPr lang="de-DE"/>
          </a:p>
        </p:txBody>
      </p:sp>
    </p:spTree>
    <p:extLst>
      <p:ext uri="{BB962C8B-B14F-4D97-AF65-F5344CB8AC3E}">
        <p14:creationId xmlns:p14="http://schemas.microsoft.com/office/powerpoint/2010/main" val="102433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lets dig deeper, here we can see the promotion paired with the Demand. If you are not promoting a product this demand average is 100 as seen with this line, of because there are exception like the 250 demand even tough you didn’t promote anything, well looking at the right side it seems like the average of promoted product also have some kind of higher average. </a:t>
            </a:r>
          </a:p>
        </p:txBody>
      </p:sp>
      <p:sp>
        <p:nvSpPr>
          <p:cNvPr id="4" name="Slide Number Placeholder 3"/>
          <p:cNvSpPr>
            <a:spLocks noGrp="1"/>
          </p:cNvSpPr>
          <p:nvPr>
            <p:ph type="sldNum" sz="quarter" idx="5"/>
          </p:nvPr>
        </p:nvSpPr>
        <p:spPr/>
        <p:txBody>
          <a:bodyPr/>
          <a:lstStyle/>
          <a:p>
            <a:fld id="{4446AB94-199C-4148-8B5E-86FE1088B94C}" type="slidenum">
              <a:rPr lang="de-DE" smtClean="0"/>
              <a:t>8</a:t>
            </a:fld>
            <a:endParaRPr lang="de-DE"/>
          </a:p>
        </p:txBody>
      </p:sp>
    </p:spTree>
    <p:extLst>
      <p:ext uri="{BB962C8B-B14F-4D97-AF65-F5344CB8AC3E}">
        <p14:creationId xmlns:p14="http://schemas.microsoft.com/office/powerpoint/2010/main" val="378819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interesting plots are for example the dates, as you see in this graph, we have 100 observations each day except of the last day. In on this day there are only observations from the store S0001 and two of store S002. Other than that there is not much special things about it Quite funny to see is that you almost only have products of the category groceries in your stores.</a:t>
            </a:r>
          </a:p>
          <a:p>
            <a:r>
              <a:rPr lang="en-US" dirty="0"/>
              <a:t>Now we really have looked enough on the data lets clean it to get the best results for our forecast.</a:t>
            </a:r>
          </a:p>
          <a:p>
            <a:r>
              <a:rPr lang="en-US" dirty="0"/>
              <a:t>Take it away Yaro…</a:t>
            </a:r>
          </a:p>
        </p:txBody>
      </p:sp>
      <p:sp>
        <p:nvSpPr>
          <p:cNvPr id="4" name="Slide Number Placeholder 3"/>
          <p:cNvSpPr>
            <a:spLocks noGrp="1"/>
          </p:cNvSpPr>
          <p:nvPr>
            <p:ph type="sldNum" sz="quarter" idx="5"/>
          </p:nvPr>
        </p:nvSpPr>
        <p:spPr/>
        <p:txBody>
          <a:bodyPr/>
          <a:lstStyle/>
          <a:p>
            <a:fld id="{4446AB94-199C-4148-8B5E-86FE1088B94C}" type="slidenum">
              <a:rPr lang="de-DE" smtClean="0"/>
              <a:t>9</a:t>
            </a:fld>
            <a:endParaRPr lang="de-DE"/>
          </a:p>
        </p:txBody>
      </p:sp>
    </p:spTree>
    <p:extLst>
      <p:ext uri="{BB962C8B-B14F-4D97-AF65-F5344CB8AC3E}">
        <p14:creationId xmlns:p14="http://schemas.microsoft.com/office/powerpoint/2010/main" val="2296301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weiß">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0" y="3392488"/>
            <a:ext cx="12192000" cy="3465512"/>
          </a:xfrm>
          <a:solidFill>
            <a:schemeClr val="bg2"/>
          </a:solidFill>
        </p:spPr>
        <p:txBody>
          <a:bodyPr/>
          <a:lstStyle/>
          <a:p>
            <a:endParaRPr lang="de-DE"/>
          </a:p>
        </p:txBody>
      </p:sp>
      <p:sp>
        <p:nvSpPr>
          <p:cNvPr id="2" name="Titel 1"/>
          <p:cNvSpPr>
            <a:spLocks noGrp="1"/>
          </p:cNvSpPr>
          <p:nvPr>
            <p:ph type="ctrTitle" hasCustomPrompt="1"/>
          </p:nvPr>
        </p:nvSpPr>
        <p:spPr>
          <a:xfrm>
            <a:off x="1019176" y="2168525"/>
            <a:ext cx="10153650" cy="3852862"/>
          </a:xfrm>
          <a:solidFill>
            <a:schemeClr val="tx2">
              <a:alpha val="90000"/>
            </a:schemeClr>
          </a:solidFill>
        </p:spPr>
        <p:txBody>
          <a:bodyPr lIns="432000" tIns="1008000" rIns="180000" bIns="0" anchor="t"/>
          <a:lstStyle>
            <a:lvl1pPr algn="l">
              <a:defRPr sz="3200" cap="all" baseline="0">
                <a:solidFill>
                  <a:schemeClr val="accent1">
                    <a:lumMod val="40000"/>
                    <a:lumOff val="60000"/>
                  </a:schemeClr>
                </a:solidFill>
              </a:defRPr>
            </a:lvl1pPr>
          </a:lstStyle>
          <a:p>
            <a:r>
              <a:rPr lang="de-DE"/>
              <a:t>TITEL DER PRÄSENTATION </a:t>
            </a:r>
            <a:br>
              <a:rPr lang="de-DE"/>
            </a:br>
            <a:r>
              <a:rPr lang="de-DE"/>
              <a:t>MASTERFORMAT DURCH KLICKEN </a:t>
            </a:r>
            <a:br>
              <a:rPr lang="de-DE"/>
            </a:br>
            <a:r>
              <a:rPr lang="de-DE"/>
              <a:t>BEARBEITEN</a:t>
            </a: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400" y="705458"/>
            <a:ext cx="2520000" cy="651596"/>
          </a:xfrm>
          <a:prstGeom prst="rect">
            <a:avLst/>
          </a:prstGeom>
        </p:spPr>
      </p:pic>
      <p:sp>
        <p:nvSpPr>
          <p:cNvPr id="21" name="Untertitel 2"/>
          <p:cNvSpPr txBox="1">
            <a:spLocks/>
          </p:cNvSpPr>
          <p:nvPr userDrawn="1"/>
        </p:nvSpPr>
        <p:spPr>
          <a:xfrm>
            <a:off x="1450975" y="2657022"/>
            <a:ext cx="9702800" cy="23013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0"/>
              </a:spcBef>
              <a:spcAft>
                <a:spcPts val="1000"/>
              </a:spcAft>
              <a:buFont typeface="Arial" panose="020B0604020202020204" pitchFamily="34" charset="0"/>
              <a:buNone/>
              <a:defRPr sz="1800" kern="1200" spc="30" baseline="0">
                <a:solidFill>
                  <a:schemeClr val="bg1"/>
                </a:solidFill>
                <a:latin typeface="Rockwell" panose="02060603020205020403" pitchFamily="18" charset="0"/>
                <a:ea typeface="+mn-ea"/>
                <a:cs typeface="+mn-cs"/>
              </a:defRPr>
            </a:lvl1pPr>
            <a:lvl2pPr marL="457200" indent="0" algn="ctr" defTabSz="914400" rtl="0" eaLnBrk="1" latinLnBrk="0" hangingPunct="1">
              <a:lnSpc>
                <a:spcPct val="90000"/>
              </a:lnSpc>
              <a:spcBef>
                <a:spcPts val="0"/>
              </a:spcBef>
              <a:spcAft>
                <a:spcPts val="500"/>
              </a:spcAft>
              <a:buClr>
                <a:schemeClr val="tx2"/>
              </a:buClr>
              <a:buSzPct val="90000"/>
              <a:buFontTx/>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spcAft>
                <a:spcPts val="500"/>
              </a:spcAft>
              <a:buFontTx/>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1000"/>
              </a:spcBef>
              <a:spcAft>
                <a:spcPts val="1000"/>
              </a:spcAft>
              <a:buFontTx/>
              <a:buNone/>
              <a:defRPr sz="1600" kern="1200" baseline="0">
                <a:solidFill>
                  <a:schemeClr val="tx2"/>
                </a:solidFill>
                <a:latin typeface="+mj-lt"/>
                <a:ea typeface="+mn-ea"/>
                <a:cs typeface="+mn-cs"/>
              </a:defRPr>
            </a:lvl4pPr>
            <a:lvl5pPr marL="1828800" indent="0" algn="ctr" defTabSz="914400" rtl="0" eaLnBrk="1" latinLnBrk="0" hangingPunct="1">
              <a:lnSpc>
                <a:spcPct val="90000"/>
              </a:lnSpc>
              <a:spcBef>
                <a:spcPts val="0"/>
              </a:spcBef>
              <a:spcAft>
                <a:spcPts val="500"/>
              </a:spcAft>
              <a:buSzPct val="80000"/>
              <a:buFontTx/>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de-DE" err="1"/>
              <a:t>Fomatvorlagen</a:t>
            </a:r>
            <a:r>
              <a:rPr lang="de-DE"/>
              <a:t> des Textmasters bearbeiten</a:t>
            </a:r>
          </a:p>
        </p:txBody>
      </p:sp>
      <p:sp>
        <p:nvSpPr>
          <p:cNvPr id="3" name="Untertitel 2"/>
          <p:cNvSpPr>
            <a:spLocks noGrp="1"/>
          </p:cNvSpPr>
          <p:nvPr>
            <p:ph type="subTitle" idx="1" hasCustomPrompt="1"/>
          </p:nvPr>
        </p:nvSpPr>
        <p:spPr>
          <a:xfrm>
            <a:off x="1450975" y="5283200"/>
            <a:ext cx="9702799" cy="307974"/>
          </a:xfrm>
        </p:spPr>
        <p:txBody>
          <a:bodyPr anchor="b"/>
          <a:lstStyle>
            <a:lvl1pPr marL="0" indent="0" algn="l">
              <a:buNone/>
              <a:defRPr sz="160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Unterzeile, Datum, Referent, o.ä.</a:t>
            </a:r>
          </a:p>
        </p:txBody>
      </p:sp>
    </p:spTree>
    <p:extLst>
      <p:ext uri="{BB962C8B-B14F-4D97-AF65-F5344CB8AC3E}">
        <p14:creationId xmlns:p14="http://schemas.microsoft.com/office/powerpoint/2010/main" val="1291709344"/>
      </p:ext>
    </p:extLst>
  </p:cSld>
  <p:clrMapOvr>
    <a:masterClrMapping/>
  </p:clrMapOvr>
  <p:extLst>
    <p:ext uri="{DCECCB84-F9BA-43D5-87BE-67443E8EF086}">
      <p15:sldGuideLst xmlns:p15="http://schemas.microsoft.com/office/powerpoint/2012/main">
        <p15:guide id="1" pos="914">
          <p15:clr>
            <a:srgbClr val="FBAE40"/>
          </p15:clr>
        </p15:guide>
        <p15:guide id="2" orient="horz" pos="1661">
          <p15:clr>
            <a:srgbClr val="FBAE40"/>
          </p15:clr>
        </p15:guide>
        <p15:guide id="3" pos="642">
          <p15:clr>
            <a:srgbClr val="FBAE40"/>
          </p15:clr>
        </p15:guide>
        <p15:guide id="4" pos="70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halt Nummern">
    <p:spTree>
      <p:nvGrpSpPr>
        <p:cNvPr id="1" name=""/>
        <p:cNvGrpSpPr/>
        <p:nvPr/>
      </p:nvGrpSpPr>
      <p:grpSpPr>
        <a:xfrm>
          <a:off x="0" y="0"/>
          <a:ext cx="0" cy="0"/>
          <a:chOff x="0" y="0"/>
          <a:chExt cx="0" cy="0"/>
        </a:xfrm>
      </p:grpSpPr>
      <p:sp>
        <p:nvSpPr>
          <p:cNvPr id="10" name="Rechteck 9"/>
          <p:cNvSpPr/>
          <p:nvPr userDrawn="1"/>
        </p:nvSpPr>
        <p:spPr>
          <a:xfrm>
            <a:off x="5916612" y="0"/>
            <a:ext cx="6281001" cy="6853715"/>
          </a:xfrm>
          <a:prstGeom prst="rect">
            <a:avLst/>
          </a:prstGeom>
          <a:solidFill>
            <a:schemeClr val="bg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695325" y="765176"/>
            <a:ext cx="5580063" cy="525621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hasCustomPrompt="1"/>
          </p:nvPr>
        </p:nvSpPr>
        <p:spPr>
          <a:xfrm>
            <a:off x="1200150" y="2170112"/>
            <a:ext cx="4895850" cy="1222376"/>
          </a:xfrm>
        </p:spPr>
        <p:txBody>
          <a:bodyPr anchor="t" anchorCtr="0"/>
          <a:lstStyle>
            <a:lvl1pPr>
              <a:defRPr>
                <a:solidFill>
                  <a:schemeClr val="bg1"/>
                </a:solidFill>
              </a:defRPr>
            </a:lvl1pPr>
          </a:lstStyle>
          <a:p>
            <a:r>
              <a:rPr lang="de-DE" err="1"/>
              <a:t>inhalt</a:t>
            </a:r>
            <a:endParaRPr lang="de-DE"/>
          </a:p>
        </p:txBody>
      </p:sp>
      <p:sp>
        <p:nvSpPr>
          <p:cNvPr id="3" name="Datumsplatzhalter 2"/>
          <p:cNvSpPr>
            <a:spLocks noGrp="1"/>
          </p:cNvSpPr>
          <p:nvPr>
            <p:ph type="dt" sz="half" idx="10"/>
          </p:nvPr>
        </p:nvSpPr>
        <p:spPr/>
        <p:txBody>
          <a:bodyPr/>
          <a:lstStyle/>
          <a:p>
            <a:fld id="{9E808605-9758-411F-BC2A-EA73C1E3544A}" type="datetime1">
              <a:rPr lang="de-DE" smtClean="0"/>
              <a:t>07.07.25</a:t>
            </a:fld>
            <a:endParaRPr lang="de-DE"/>
          </a:p>
        </p:txBody>
      </p:sp>
      <p:sp>
        <p:nvSpPr>
          <p:cNvPr id="4" name="Fußzeilenplatzhalter 3"/>
          <p:cNvSpPr>
            <a:spLocks noGrp="1"/>
          </p:cNvSpPr>
          <p:nvPr>
            <p:ph type="ftr" sz="quarter" idx="11"/>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Foliennummernplatzhalter 4"/>
          <p:cNvSpPr>
            <a:spLocks noGrp="1"/>
          </p:cNvSpPr>
          <p:nvPr>
            <p:ph type="sldNum" sz="quarter" idx="12"/>
          </p:nvPr>
        </p:nvSpPr>
        <p:spPr/>
        <p:txBody>
          <a:bodyPr/>
          <a:lstStyle/>
          <a:p>
            <a:fld id="{2104B226-4361-4E3F-8691-235B281AC8CE}" type="slidenum">
              <a:rPr lang="de-DE" smtClean="0"/>
              <a:pPr/>
              <a:t>‹#›</a:t>
            </a:fld>
            <a:endParaRPr lang="de-DE"/>
          </a:p>
        </p:txBody>
      </p:sp>
      <p:sp>
        <p:nvSpPr>
          <p:cNvPr id="9" name="Textplatzhalter 8"/>
          <p:cNvSpPr>
            <a:spLocks noGrp="1"/>
          </p:cNvSpPr>
          <p:nvPr>
            <p:ph type="body" sz="quarter" idx="13" hasCustomPrompt="1"/>
          </p:nvPr>
        </p:nvSpPr>
        <p:spPr>
          <a:xfrm>
            <a:off x="6760800" y="2168525"/>
            <a:ext cx="4307599" cy="3852863"/>
          </a:xfrm>
        </p:spPr>
        <p:txBody>
          <a:bodyPr/>
          <a:lstStyle>
            <a:lvl3pPr marL="342900" indent="-342900">
              <a:buClr>
                <a:schemeClr val="tx2"/>
              </a:buClr>
              <a:buSzPct val="100000"/>
              <a:buFont typeface="+mj-lt"/>
              <a:buAutoNum type="arabicPeriod"/>
              <a:defRPr/>
            </a:lvl3pPr>
          </a:lstStyle>
          <a:p>
            <a:pPr lvl="2"/>
            <a:r>
              <a:rPr lang="de-DE" err="1"/>
              <a:t>Be</a:t>
            </a:r>
            <a:r>
              <a:rPr lang="de-DE"/>
              <a:t> </a:t>
            </a:r>
            <a:r>
              <a:rPr lang="de-DE" err="1"/>
              <a:t>Ut</a:t>
            </a:r>
            <a:r>
              <a:rPr lang="de-DE"/>
              <a:t> </a:t>
            </a:r>
            <a:r>
              <a:rPr lang="de-DE" err="1"/>
              <a:t>qui</a:t>
            </a:r>
            <a:r>
              <a:rPr lang="de-DE"/>
              <a:t> </a:t>
            </a:r>
            <a:r>
              <a:rPr lang="de-DE" err="1"/>
              <a:t>quae</a:t>
            </a:r>
            <a:r>
              <a:rPr lang="de-DE"/>
              <a:t>. </a:t>
            </a:r>
          </a:p>
          <a:p>
            <a:pPr lvl="2"/>
            <a:r>
              <a:rPr lang="de-DE" err="1"/>
              <a:t>Sum</a:t>
            </a:r>
            <a:r>
              <a:rPr lang="de-DE"/>
              <a:t> </a:t>
            </a:r>
            <a:r>
              <a:rPr lang="de-DE" err="1"/>
              <a:t>ilique</a:t>
            </a:r>
            <a:r>
              <a:rPr lang="de-DE"/>
              <a:t> </a:t>
            </a:r>
            <a:r>
              <a:rPr lang="de-DE" err="1"/>
              <a:t>pore</a:t>
            </a:r>
            <a:r>
              <a:rPr lang="de-DE"/>
              <a:t>, </a:t>
            </a:r>
            <a:r>
              <a:rPr lang="de-DE" err="1"/>
              <a:t>erae</a:t>
            </a:r>
            <a:r>
              <a:rPr lang="de-DE"/>
              <a:t> </a:t>
            </a:r>
            <a:r>
              <a:rPr lang="de-DE" err="1"/>
              <a:t>mos</a:t>
            </a:r>
            <a:r>
              <a:rPr lang="de-DE"/>
              <a:t> </a:t>
            </a:r>
            <a:r>
              <a:rPr lang="de-DE" err="1"/>
              <a:t>modignia</a:t>
            </a:r>
            <a:r>
              <a:rPr lang="de-DE"/>
              <a:t> </a:t>
            </a:r>
          </a:p>
          <a:p>
            <a:pPr lvl="2"/>
            <a:r>
              <a:rPr lang="de-DE" err="1"/>
              <a:t>debitq</a:t>
            </a:r>
            <a:r>
              <a:rPr lang="de-DE"/>
              <a:t> </a:t>
            </a:r>
            <a:r>
              <a:rPr lang="de-DE" err="1"/>
              <a:t>uam</a:t>
            </a:r>
            <a:r>
              <a:rPr lang="de-DE"/>
              <a:t>, </a:t>
            </a:r>
            <a:r>
              <a:rPr lang="de-DE" err="1"/>
              <a:t>conesed</a:t>
            </a:r>
            <a:r>
              <a:rPr lang="de-DE"/>
              <a:t> </a:t>
            </a:r>
            <a:r>
              <a:rPr lang="de-DE" err="1"/>
              <a:t>ips</a:t>
            </a:r>
            <a:endParaRPr lang="de-DE"/>
          </a:p>
          <a:p>
            <a:pPr lvl="2"/>
            <a:r>
              <a:rPr lang="de-DE" err="1"/>
              <a:t>andae</a:t>
            </a:r>
            <a:r>
              <a:rPr lang="de-DE"/>
              <a:t> </a:t>
            </a:r>
            <a:r>
              <a:rPr lang="de-DE" err="1"/>
              <a:t>Daeped</a:t>
            </a:r>
            <a:r>
              <a:rPr lang="de-DE"/>
              <a:t> unt. </a:t>
            </a:r>
            <a:r>
              <a:rPr lang="de-DE" err="1"/>
              <a:t>Hil</a:t>
            </a:r>
            <a:r>
              <a:rPr lang="de-DE"/>
              <a:t> </a:t>
            </a:r>
            <a:r>
              <a:rPr lang="de-DE" err="1"/>
              <a:t>magnia</a:t>
            </a:r>
            <a:endParaRPr lang="de-DE"/>
          </a:p>
          <a:p>
            <a:pPr lvl="2"/>
            <a:r>
              <a:rPr lang="de-DE" err="1"/>
              <a:t>Ugiat</a:t>
            </a:r>
            <a:r>
              <a:rPr lang="de-DE"/>
              <a:t> </a:t>
            </a:r>
            <a:r>
              <a:rPr lang="de-DE" err="1"/>
              <a:t>volorae</a:t>
            </a:r>
            <a:r>
              <a:rPr lang="de-DE"/>
              <a:t> </a:t>
            </a:r>
            <a:r>
              <a:rPr lang="de-DE" err="1"/>
              <a:t>ides</a:t>
            </a:r>
            <a:r>
              <a:rPr lang="de-DE"/>
              <a:t> </a:t>
            </a:r>
            <a:r>
              <a:rPr lang="de-DE" err="1"/>
              <a:t>aute</a:t>
            </a:r>
            <a:r>
              <a:rPr lang="de-DE"/>
              <a:t> </a:t>
            </a:r>
            <a:r>
              <a:rPr lang="de-DE" err="1"/>
              <a:t>adit</a:t>
            </a:r>
            <a:r>
              <a:rPr lang="de-DE"/>
              <a:t>, </a:t>
            </a:r>
            <a:r>
              <a:rPr lang="de-DE" err="1"/>
              <a:t>odit</a:t>
            </a:r>
            <a:r>
              <a:rPr lang="de-DE"/>
              <a:t> </a:t>
            </a:r>
            <a:r>
              <a:rPr lang="de-DE" err="1"/>
              <a:t>fugi</a:t>
            </a:r>
            <a:endParaRPr lang="de-DE"/>
          </a:p>
          <a:p>
            <a:pPr lvl="2"/>
            <a:r>
              <a:rPr lang="de-DE"/>
              <a:t> </a:t>
            </a:r>
            <a:r>
              <a:rPr lang="de-DE" err="1"/>
              <a:t>Be</a:t>
            </a:r>
            <a:r>
              <a:rPr lang="de-DE"/>
              <a:t> </a:t>
            </a:r>
            <a:r>
              <a:rPr lang="de-DE" err="1"/>
              <a:t>Ut</a:t>
            </a:r>
            <a:r>
              <a:rPr lang="de-DE"/>
              <a:t> </a:t>
            </a:r>
            <a:r>
              <a:rPr lang="de-DE" err="1"/>
              <a:t>qui</a:t>
            </a:r>
            <a:r>
              <a:rPr lang="de-DE"/>
              <a:t> </a:t>
            </a:r>
            <a:r>
              <a:rPr lang="de-DE" err="1"/>
              <a:t>quae</a:t>
            </a:r>
            <a:r>
              <a:rPr lang="de-DE"/>
              <a:t>. </a:t>
            </a:r>
          </a:p>
          <a:p>
            <a:pPr lvl="2"/>
            <a:r>
              <a:rPr lang="de-DE" err="1"/>
              <a:t>Sum</a:t>
            </a:r>
            <a:r>
              <a:rPr lang="de-DE"/>
              <a:t> </a:t>
            </a:r>
            <a:r>
              <a:rPr lang="de-DE" err="1"/>
              <a:t>ilique</a:t>
            </a:r>
            <a:r>
              <a:rPr lang="de-DE"/>
              <a:t> </a:t>
            </a:r>
            <a:r>
              <a:rPr lang="de-DE" err="1"/>
              <a:t>pore</a:t>
            </a:r>
            <a:r>
              <a:rPr lang="de-DE"/>
              <a:t>, </a:t>
            </a:r>
            <a:r>
              <a:rPr lang="de-DE" err="1"/>
              <a:t>erae</a:t>
            </a:r>
            <a:r>
              <a:rPr lang="de-DE"/>
              <a:t> </a:t>
            </a:r>
            <a:r>
              <a:rPr lang="de-DE" err="1"/>
              <a:t>mos</a:t>
            </a:r>
            <a:r>
              <a:rPr lang="de-DE"/>
              <a:t> </a:t>
            </a:r>
            <a:r>
              <a:rPr lang="de-DE" err="1"/>
              <a:t>modignia</a:t>
            </a:r>
            <a:r>
              <a:rPr lang="de-DE"/>
              <a:t> </a:t>
            </a:r>
          </a:p>
          <a:p>
            <a:pPr lvl="2"/>
            <a:r>
              <a:rPr lang="de-DE" err="1"/>
              <a:t>debitq</a:t>
            </a:r>
            <a:r>
              <a:rPr lang="de-DE"/>
              <a:t> </a:t>
            </a:r>
            <a:r>
              <a:rPr lang="de-DE" err="1"/>
              <a:t>uam</a:t>
            </a:r>
            <a:r>
              <a:rPr lang="de-DE"/>
              <a:t>, </a:t>
            </a:r>
            <a:r>
              <a:rPr lang="de-DE" err="1"/>
              <a:t>conesed</a:t>
            </a:r>
            <a:r>
              <a:rPr lang="de-DE"/>
              <a:t> </a:t>
            </a:r>
            <a:r>
              <a:rPr lang="de-DE" err="1"/>
              <a:t>ips</a:t>
            </a:r>
            <a:endParaRPr lang="de-DE"/>
          </a:p>
          <a:p>
            <a:pPr lvl="2"/>
            <a:r>
              <a:rPr lang="de-DE" err="1"/>
              <a:t>andae</a:t>
            </a:r>
            <a:r>
              <a:rPr lang="de-DE"/>
              <a:t> </a:t>
            </a:r>
            <a:r>
              <a:rPr lang="de-DE" err="1"/>
              <a:t>Daeped</a:t>
            </a:r>
            <a:r>
              <a:rPr lang="de-DE"/>
              <a:t> unt. </a:t>
            </a:r>
            <a:r>
              <a:rPr lang="de-DE" err="1"/>
              <a:t>Hil</a:t>
            </a:r>
            <a:r>
              <a:rPr lang="de-DE"/>
              <a:t> </a:t>
            </a:r>
            <a:r>
              <a:rPr lang="de-DE" err="1"/>
              <a:t>magnia</a:t>
            </a:r>
            <a:endParaRPr lang="de-DE"/>
          </a:p>
          <a:p>
            <a:pPr lvl="2"/>
            <a:r>
              <a:rPr lang="de-DE" err="1"/>
              <a:t>Ugiat</a:t>
            </a:r>
            <a:r>
              <a:rPr lang="de-DE"/>
              <a:t> </a:t>
            </a:r>
            <a:r>
              <a:rPr lang="de-DE" err="1"/>
              <a:t>volorae</a:t>
            </a:r>
            <a:r>
              <a:rPr lang="de-DE"/>
              <a:t> </a:t>
            </a:r>
            <a:r>
              <a:rPr lang="de-DE" err="1"/>
              <a:t>ides</a:t>
            </a:r>
            <a:r>
              <a:rPr lang="de-DE"/>
              <a:t> </a:t>
            </a:r>
            <a:r>
              <a:rPr lang="de-DE" err="1"/>
              <a:t>aute</a:t>
            </a:r>
            <a:r>
              <a:rPr lang="de-DE"/>
              <a:t> </a:t>
            </a:r>
            <a:r>
              <a:rPr lang="de-DE" err="1"/>
              <a:t>adit</a:t>
            </a:r>
            <a:r>
              <a:rPr lang="de-DE"/>
              <a:t>, </a:t>
            </a:r>
            <a:r>
              <a:rPr lang="de-DE" err="1"/>
              <a:t>odit</a:t>
            </a:r>
            <a:r>
              <a:rPr lang="de-DE"/>
              <a:t> fug</a:t>
            </a:r>
          </a:p>
        </p:txBody>
      </p:sp>
    </p:spTree>
    <p:extLst>
      <p:ext uri="{BB962C8B-B14F-4D97-AF65-F5344CB8AC3E}">
        <p14:creationId xmlns:p14="http://schemas.microsoft.com/office/powerpoint/2010/main" val="1797800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 breit">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DE"/>
              <a:t>Titelmasterformat durch Klicken bearbeiten</a:t>
            </a:r>
          </a:p>
        </p:txBody>
      </p:sp>
      <p:sp>
        <p:nvSpPr>
          <p:cNvPr id="11" name="Datumsplatzhalter 3"/>
          <p:cNvSpPr>
            <a:spLocks noGrp="1"/>
          </p:cNvSpPr>
          <p:nvPr>
            <p:ph type="dt" sz="half" idx="2"/>
          </p:nvPr>
        </p:nvSpPr>
        <p:spPr>
          <a:xfrm>
            <a:off x="695326" y="6176964"/>
            <a:ext cx="715463" cy="544512"/>
          </a:xfrm>
          <a:prstGeom prst="rect">
            <a:avLst/>
          </a:prstGeom>
        </p:spPr>
        <p:txBody>
          <a:bodyPr vert="horz" lIns="0" tIns="0" rIns="0" bIns="0" rtlCol="0" anchor="ctr"/>
          <a:lstStyle>
            <a:lvl1pPr algn="l">
              <a:defRPr sz="800" spc="100" baseline="0">
                <a:solidFill>
                  <a:schemeClr val="tx1">
                    <a:tint val="75000"/>
                  </a:schemeClr>
                </a:solidFill>
                <a:latin typeface="Rockwell" panose="02060603020205020403" pitchFamily="18" charset="0"/>
              </a:defRPr>
            </a:lvl1pPr>
          </a:lstStyle>
          <a:p>
            <a:fld id="{E2162D5B-250E-4598-A930-B964702EF604}" type="datetime1">
              <a:rPr lang="de-DE" smtClean="0"/>
              <a:t>07.07.25</a:t>
            </a:fld>
            <a:endParaRPr lang="de-DE"/>
          </a:p>
        </p:txBody>
      </p:sp>
      <p:sp>
        <p:nvSpPr>
          <p:cNvPr id="12" name="Fußzeilenplatzhalter 4"/>
          <p:cNvSpPr>
            <a:spLocks noGrp="1"/>
          </p:cNvSpPr>
          <p:nvPr>
            <p:ph type="ftr" sz="quarter" idx="3"/>
          </p:nvPr>
        </p:nvSpPr>
        <p:spPr>
          <a:xfrm>
            <a:off x="1537200" y="6176964"/>
            <a:ext cx="9000000" cy="544512"/>
          </a:xfrm>
          <a:prstGeom prst="rect">
            <a:avLst/>
          </a:prstGeom>
        </p:spPr>
        <p:txBody>
          <a:bodyPr vert="horz" lIns="0" tIns="0" rIns="0" bIns="0" rtlCol="0" anchor="ctr"/>
          <a:lstStyle>
            <a:lvl1pPr algn="l">
              <a:defRPr sz="800" spc="100" baseline="0">
                <a:solidFill>
                  <a:schemeClr val="tx1">
                    <a:lumMod val="60000"/>
                    <a:lumOff val="40000"/>
                  </a:schemeClr>
                </a:solidFill>
                <a:latin typeface="Rockwell" panose="02060603020205020403" pitchFamily="18" charset="0"/>
              </a:defRPr>
            </a:lvl1pPr>
          </a:lstStyle>
          <a:p>
            <a:r>
              <a:rPr lang="de-DE"/>
              <a:t>University </a:t>
            </a:r>
            <a:r>
              <a:rPr lang="de-DE" err="1"/>
              <a:t>of</a:t>
            </a:r>
            <a:r>
              <a:rPr lang="de-DE"/>
              <a:t> Hohenheim, </a:t>
            </a:r>
            <a:r>
              <a:rPr lang="de-DE" err="1"/>
              <a:t>Machine</a:t>
            </a:r>
            <a:r>
              <a:rPr lang="de-DE"/>
              <a:t> Learning Seminar , Group 2</a:t>
            </a:r>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5" name="Textplatzhalter 4"/>
          <p:cNvSpPr>
            <a:spLocks noGrp="1"/>
          </p:cNvSpPr>
          <p:nvPr>
            <p:ph type="body" sz="quarter" idx="10"/>
          </p:nvPr>
        </p:nvSpPr>
        <p:spPr>
          <a:xfrm>
            <a:off x="695325" y="1808164"/>
            <a:ext cx="10801350" cy="421322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92373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HL links, Text rechts">
    <p:spTree>
      <p:nvGrpSpPr>
        <p:cNvPr id="1" name=""/>
        <p:cNvGrpSpPr/>
        <p:nvPr/>
      </p:nvGrpSpPr>
      <p:grpSpPr>
        <a:xfrm>
          <a:off x="0" y="0"/>
          <a:ext cx="0" cy="0"/>
          <a:chOff x="0" y="0"/>
          <a:chExt cx="0" cy="0"/>
        </a:xfrm>
      </p:grpSpPr>
      <p:sp>
        <p:nvSpPr>
          <p:cNvPr id="3" name="Rechteck 2"/>
          <p:cNvSpPr/>
          <p:nvPr userDrawn="1"/>
        </p:nvSpPr>
        <p:spPr>
          <a:xfrm>
            <a:off x="695325" y="765176"/>
            <a:ext cx="5221288" cy="5256212"/>
          </a:xfrm>
          <a:prstGeom prst="rect">
            <a:avLst/>
          </a:prstGeom>
          <a:solidFill>
            <a:schemeClr val="bg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 name="Titel 9"/>
          <p:cNvSpPr>
            <a:spLocks noGrp="1"/>
          </p:cNvSpPr>
          <p:nvPr>
            <p:ph type="title"/>
          </p:nvPr>
        </p:nvSpPr>
        <p:spPr>
          <a:xfrm>
            <a:off x="1200151" y="1808162"/>
            <a:ext cx="4716462" cy="4213225"/>
          </a:xfrm>
        </p:spPr>
        <p:txBody>
          <a:bodyPr anchor="t" anchorCtr="0"/>
          <a:lstStyle/>
          <a:p>
            <a:r>
              <a:rPr lang="de-DE"/>
              <a:t>Titelmasterformat durch Klicken bearbeiten</a:t>
            </a:r>
          </a:p>
        </p:txBody>
      </p:sp>
      <p:sp>
        <p:nvSpPr>
          <p:cNvPr id="11" name="Datumsplatzhalter 3"/>
          <p:cNvSpPr>
            <a:spLocks noGrp="1"/>
          </p:cNvSpPr>
          <p:nvPr>
            <p:ph type="dt" sz="half" idx="2"/>
          </p:nvPr>
        </p:nvSpPr>
        <p:spPr>
          <a:xfrm>
            <a:off x="695326" y="6176964"/>
            <a:ext cx="715463" cy="544512"/>
          </a:xfrm>
          <a:prstGeom prst="rect">
            <a:avLst/>
          </a:prstGeom>
        </p:spPr>
        <p:txBody>
          <a:bodyPr vert="horz" lIns="0" tIns="0" rIns="0" bIns="0" rtlCol="0" anchor="ctr"/>
          <a:lstStyle>
            <a:lvl1pPr algn="l">
              <a:defRPr sz="800" spc="100" baseline="0">
                <a:solidFill>
                  <a:schemeClr val="tx1">
                    <a:tint val="75000"/>
                  </a:schemeClr>
                </a:solidFill>
                <a:latin typeface="Rockwell" panose="02060603020205020403" pitchFamily="18" charset="0"/>
              </a:defRPr>
            </a:lvl1pPr>
          </a:lstStyle>
          <a:p>
            <a:fld id="{066B8BD4-24DC-4274-9372-C9FF7442A4D9}" type="datetime1">
              <a:rPr lang="de-DE" smtClean="0"/>
              <a:t>07.07.25</a:t>
            </a:fld>
            <a:endParaRPr lang="de-DE"/>
          </a:p>
        </p:txBody>
      </p:sp>
      <p:sp>
        <p:nvSpPr>
          <p:cNvPr id="12" name="Fußzeilenplatzhalter 4"/>
          <p:cNvSpPr>
            <a:spLocks noGrp="1"/>
          </p:cNvSpPr>
          <p:nvPr>
            <p:ph type="ftr" sz="quarter" idx="3"/>
          </p:nvPr>
        </p:nvSpPr>
        <p:spPr>
          <a:xfrm>
            <a:off x="1537200" y="6176964"/>
            <a:ext cx="9000000" cy="544512"/>
          </a:xfrm>
          <a:prstGeom prst="rect">
            <a:avLst/>
          </a:prstGeom>
        </p:spPr>
        <p:txBody>
          <a:bodyPr vert="horz" lIns="0" tIns="0" rIns="0" bIns="0" rtlCol="0" anchor="ctr"/>
          <a:lstStyle>
            <a:lvl1pPr algn="l">
              <a:defRPr sz="800" spc="100" baseline="0">
                <a:solidFill>
                  <a:schemeClr val="tx1">
                    <a:lumMod val="60000"/>
                    <a:lumOff val="40000"/>
                  </a:schemeClr>
                </a:solidFill>
                <a:latin typeface="Rockwell" panose="02060603020205020403" pitchFamily="18" charset="0"/>
              </a:defRPr>
            </a:lvl1pPr>
          </a:lstStyle>
          <a:p>
            <a:r>
              <a:rPr lang="de-DE"/>
              <a:t>University </a:t>
            </a:r>
            <a:r>
              <a:rPr lang="de-DE" err="1"/>
              <a:t>of</a:t>
            </a:r>
            <a:r>
              <a:rPr lang="de-DE"/>
              <a:t> Hohenheim, </a:t>
            </a:r>
            <a:r>
              <a:rPr lang="de-DE" err="1"/>
              <a:t>Machine</a:t>
            </a:r>
            <a:r>
              <a:rPr lang="de-DE"/>
              <a:t> Learning Seminar , Group 2</a:t>
            </a:r>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5" name="Textplatzhalter 4"/>
          <p:cNvSpPr>
            <a:spLocks noGrp="1"/>
          </p:cNvSpPr>
          <p:nvPr>
            <p:ph type="body" sz="quarter" idx="10"/>
          </p:nvPr>
        </p:nvSpPr>
        <p:spPr>
          <a:xfrm>
            <a:off x="6275388" y="1808163"/>
            <a:ext cx="5221287" cy="42132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63214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HL breit, Text zweispaltig">
    <p:spTree>
      <p:nvGrpSpPr>
        <p:cNvPr id="1" name=""/>
        <p:cNvGrpSpPr/>
        <p:nvPr/>
      </p:nvGrpSpPr>
      <p:grpSpPr>
        <a:xfrm>
          <a:off x="0" y="0"/>
          <a:ext cx="0" cy="0"/>
          <a:chOff x="0" y="0"/>
          <a:chExt cx="0" cy="0"/>
        </a:xfrm>
      </p:grpSpPr>
      <p:sp>
        <p:nvSpPr>
          <p:cNvPr id="10" name="Titel 9"/>
          <p:cNvSpPr>
            <a:spLocks noGrp="1"/>
          </p:cNvSpPr>
          <p:nvPr>
            <p:ph type="title"/>
          </p:nvPr>
        </p:nvSpPr>
        <p:spPr/>
        <p:txBody>
          <a:bodyPr anchor="t" anchorCtr="0"/>
          <a:lstStyle>
            <a:lvl1pPr>
              <a:defRPr/>
            </a:lvl1pPr>
          </a:lstStyle>
          <a:p>
            <a:r>
              <a:rPr lang="de-DE"/>
              <a:t>Titelmasterformat durch Klicken bearbeiten</a:t>
            </a:r>
          </a:p>
        </p:txBody>
      </p:sp>
      <p:sp>
        <p:nvSpPr>
          <p:cNvPr id="11" name="Datumsplatzhalter 3"/>
          <p:cNvSpPr>
            <a:spLocks noGrp="1"/>
          </p:cNvSpPr>
          <p:nvPr>
            <p:ph type="dt" sz="half" idx="2"/>
          </p:nvPr>
        </p:nvSpPr>
        <p:spPr>
          <a:xfrm>
            <a:off x="695326" y="6176964"/>
            <a:ext cx="715463" cy="544512"/>
          </a:xfrm>
          <a:prstGeom prst="rect">
            <a:avLst/>
          </a:prstGeom>
        </p:spPr>
        <p:txBody>
          <a:bodyPr vert="horz" lIns="0" tIns="0" rIns="0" bIns="0" rtlCol="0" anchor="ctr"/>
          <a:lstStyle>
            <a:lvl1pPr algn="l">
              <a:defRPr sz="800" spc="100" baseline="0">
                <a:solidFill>
                  <a:schemeClr val="tx1">
                    <a:tint val="75000"/>
                  </a:schemeClr>
                </a:solidFill>
                <a:latin typeface="Rockwell" panose="02060603020205020403" pitchFamily="18" charset="0"/>
              </a:defRPr>
            </a:lvl1pPr>
          </a:lstStyle>
          <a:p>
            <a:fld id="{00D6677D-5274-4B7A-B59B-78B684BD92C9}" type="datetime1">
              <a:rPr lang="de-DE" smtClean="0"/>
              <a:t>07.07.25</a:t>
            </a:fld>
            <a:endParaRPr lang="de-DE"/>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3" name="Textplatzhalter 2"/>
          <p:cNvSpPr>
            <a:spLocks noGrp="1"/>
          </p:cNvSpPr>
          <p:nvPr>
            <p:ph type="body" sz="quarter" idx="10" hasCustomPrompt="1"/>
          </p:nvPr>
        </p:nvSpPr>
        <p:spPr>
          <a:xfrm>
            <a:off x="6275388" y="1808165"/>
            <a:ext cx="5221287" cy="4213224"/>
          </a:xfrm>
        </p:spPr>
        <p:txBody>
          <a:bodyPr/>
          <a:lstStyle/>
          <a:p>
            <a:pPr lvl="1"/>
            <a:r>
              <a:rPr lang="de-DE"/>
              <a:t>Zweite Ebene</a:t>
            </a:r>
          </a:p>
        </p:txBody>
      </p:sp>
      <p:sp>
        <p:nvSpPr>
          <p:cNvPr id="5" name="Textplatzhalter 4"/>
          <p:cNvSpPr>
            <a:spLocks noGrp="1"/>
          </p:cNvSpPr>
          <p:nvPr>
            <p:ph type="body" sz="quarter" idx="11"/>
          </p:nvPr>
        </p:nvSpPr>
        <p:spPr>
          <a:xfrm>
            <a:off x="695325" y="1808164"/>
            <a:ext cx="5221288" cy="4213225"/>
          </a:xfrm>
        </p:spPr>
        <p:txBody>
          <a:bodyPr/>
          <a:lstStyle/>
          <a:p>
            <a:pPr lvl="0"/>
            <a:r>
              <a:rPr lang="de-DE"/>
              <a:t>Formatvorlagen des Textmasters bearbeiten</a:t>
            </a:r>
          </a:p>
        </p:txBody>
      </p:sp>
      <p:sp>
        <p:nvSpPr>
          <p:cNvPr id="9" name="Fußzeilenplatzhalter 4"/>
          <p:cNvSpPr>
            <a:spLocks noGrp="1"/>
          </p:cNvSpPr>
          <p:nvPr>
            <p:ph type="ftr" sz="quarter" idx="3"/>
          </p:nvPr>
        </p:nvSpPr>
        <p:spPr>
          <a:xfrm>
            <a:off x="1537200" y="6176964"/>
            <a:ext cx="9000000" cy="544512"/>
          </a:xfrm>
          <a:prstGeom prst="rect">
            <a:avLst/>
          </a:prstGeom>
        </p:spPr>
        <p:txBody>
          <a:bodyPr vert="horz" lIns="0" tIns="0" rIns="0" bIns="0" rtlCol="0" anchor="ctr"/>
          <a:lstStyle>
            <a:lvl1pPr algn="l">
              <a:defRPr sz="800" spc="100" baseline="0">
                <a:solidFill>
                  <a:schemeClr val="tx1">
                    <a:lumMod val="60000"/>
                    <a:lumOff val="40000"/>
                  </a:schemeClr>
                </a:solidFill>
                <a:latin typeface="Rockwell" panose="02060603020205020403" pitchFamily="18" charset="0"/>
              </a:defRPr>
            </a:lvl1pPr>
          </a:lstStyle>
          <a:p>
            <a:r>
              <a:rPr lang="de-DE"/>
              <a:t>University </a:t>
            </a:r>
            <a:r>
              <a:rPr lang="de-DE" err="1"/>
              <a:t>of</a:t>
            </a:r>
            <a:r>
              <a:rPr lang="de-DE"/>
              <a:t> Hohenheim, </a:t>
            </a:r>
            <a:r>
              <a:rPr lang="de-DE" err="1"/>
              <a:t>Machine</a:t>
            </a:r>
            <a:r>
              <a:rPr lang="de-DE"/>
              <a:t> Learning Seminar , Group 2</a:t>
            </a:r>
          </a:p>
        </p:txBody>
      </p:sp>
    </p:spTree>
    <p:extLst>
      <p:ext uri="{BB962C8B-B14F-4D97-AF65-F5344CB8AC3E}">
        <p14:creationId xmlns:p14="http://schemas.microsoft.com/office/powerpoint/2010/main" val="300131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Vergleich">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DE"/>
              <a:t>Titelmasterformat durch Klicken bearbeiten</a:t>
            </a:r>
          </a:p>
        </p:txBody>
      </p:sp>
      <p:sp>
        <p:nvSpPr>
          <p:cNvPr id="11" name="Datumsplatzhalter 3"/>
          <p:cNvSpPr>
            <a:spLocks noGrp="1"/>
          </p:cNvSpPr>
          <p:nvPr>
            <p:ph type="dt" sz="half" idx="2"/>
          </p:nvPr>
        </p:nvSpPr>
        <p:spPr>
          <a:xfrm>
            <a:off x="695326" y="6176964"/>
            <a:ext cx="715463" cy="544512"/>
          </a:xfrm>
          <a:prstGeom prst="rect">
            <a:avLst/>
          </a:prstGeom>
        </p:spPr>
        <p:txBody>
          <a:bodyPr vert="horz" lIns="0" tIns="0" rIns="0" bIns="0" rtlCol="0" anchor="ctr"/>
          <a:lstStyle>
            <a:lvl1pPr algn="l">
              <a:defRPr sz="800" spc="100" baseline="0">
                <a:solidFill>
                  <a:schemeClr val="tx1">
                    <a:tint val="75000"/>
                  </a:schemeClr>
                </a:solidFill>
                <a:latin typeface="Rockwell" panose="02060603020205020403" pitchFamily="18" charset="0"/>
              </a:defRPr>
            </a:lvl1pPr>
          </a:lstStyle>
          <a:p>
            <a:fld id="{3D1F1DF4-0EF8-4E88-B2F0-552CB8F5D1D8}" type="datetime1">
              <a:rPr lang="de-DE" smtClean="0"/>
              <a:t>07.07.25</a:t>
            </a:fld>
            <a:endParaRPr lang="de-DE"/>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4" name="Textplatzhalter 3"/>
          <p:cNvSpPr>
            <a:spLocks noGrp="1"/>
          </p:cNvSpPr>
          <p:nvPr>
            <p:ph type="body" sz="quarter" idx="11"/>
          </p:nvPr>
        </p:nvSpPr>
        <p:spPr>
          <a:xfrm>
            <a:off x="695325" y="1808165"/>
            <a:ext cx="5221288" cy="421322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6"/>
          <p:cNvSpPr>
            <a:spLocks noGrp="1"/>
          </p:cNvSpPr>
          <p:nvPr>
            <p:ph type="body" sz="quarter" idx="12"/>
          </p:nvPr>
        </p:nvSpPr>
        <p:spPr>
          <a:xfrm>
            <a:off x="6275388" y="1808165"/>
            <a:ext cx="5221287" cy="421322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cxnSp>
        <p:nvCxnSpPr>
          <p:cNvPr id="9" name="Gerader Verbinder 8"/>
          <p:cNvCxnSpPr>
            <a:stCxn id="10" idx="2"/>
          </p:cNvCxnSpPr>
          <p:nvPr userDrawn="1"/>
        </p:nvCxnSpPr>
        <p:spPr>
          <a:xfrm>
            <a:off x="6096000" y="1808164"/>
            <a:ext cx="0" cy="436880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ußzeilenplatzhalter 4"/>
          <p:cNvSpPr>
            <a:spLocks noGrp="1"/>
          </p:cNvSpPr>
          <p:nvPr>
            <p:ph type="ftr" sz="quarter" idx="3"/>
          </p:nvPr>
        </p:nvSpPr>
        <p:spPr>
          <a:xfrm>
            <a:off x="1537200" y="6176964"/>
            <a:ext cx="9000000" cy="544512"/>
          </a:xfrm>
          <a:prstGeom prst="rect">
            <a:avLst/>
          </a:prstGeom>
        </p:spPr>
        <p:txBody>
          <a:bodyPr vert="horz" lIns="0" tIns="0" rIns="0" bIns="0" rtlCol="0" anchor="ctr"/>
          <a:lstStyle>
            <a:lvl1pPr algn="l">
              <a:defRPr sz="800" spc="100" baseline="0">
                <a:solidFill>
                  <a:schemeClr val="tx1">
                    <a:lumMod val="60000"/>
                    <a:lumOff val="40000"/>
                  </a:schemeClr>
                </a:solidFill>
                <a:latin typeface="Rockwell" panose="02060603020205020403" pitchFamily="18" charset="0"/>
              </a:defRPr>
            </a:lvl1pPr>
          </a:lstStyle>
          <a:p>
            <a:r>
              <a:rPr lang="de-DE"/>
              <a:t>University </a:t>
            </a:r>
            <a:r>
              <a:rPr lang="de-DE" err="1"/>
              <a:t>of</a:t>
            </a:r>
            <a:r>
              <a:rPr lang="de-DE"/>
              <a:t> Hohenheim, </a:t>
            </a:r>
            <a:r>
              <a:rPr lang="de-DE" err="1"/>
              <a:t>Machine</a:t>
            </a:r>
            <a:r>
              <a:rPr lang="de-DE"/>
              <a:t> Learning Seminar , Group 2</a:t>
            </a:r>
          </a:p>
        </p:txBody>
      </p:sp>
    </p:spTree>
    <p:extLst>
      <p:ext uri="{BB962C8B-B14F-4D97-AF65-F5344CB8AC3E}">
        <p14:creationId xmlns:p14="http://schemas.microsoft.com/office/powerpoint/2010/main" val="2199258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Vergleich_Farbe">
    <p:spTree>
      <p:nvGrpSpPr>
        <p:cNvPr id="1" name=""/>
        <p:cNvGrpSpPr/>
        <p:nvPr/>
      </p:nvGrpSpPr>
      <p:grpSpPr>
        <a:xfrm>
          <a:off x="0" y="0"/>
          <a:ext cx="0" cy="0"/>
          <a:chOff x="0" y="0"/>
          <a:chExt cx="0" cy="0"/>
        </a:xfrm>
      </p:grpSpPr>
      <p:sp>
        <p:nvSpPr>
          <p:cNvPr id="15" name="Rechteck 14"/>
          <p:cNvSpPr/>
          <p:nvPr userDrawn="1"/>
        </p:nvSpPr>
        <p:spPr>
          <a:xfrm>
            <a:off x="5916612" y="1808163"/>
            <a:ext cx="5580061" cy="4213225"/>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userDrawn="1"/>
        </p:nvSpPr>
        <p:spPr>
          <a:xfrm>
            <a:off x="695325" y="1808163"/>
            <a:ext cx="5580063" cy="4213225"/>
          </a:xfrm>
          <a:prstGeom prst="rect">
            <a:avLst/>
          </a:prstGeom>
          <a:solidFill>
            <a:schemeClr val="bg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el 9"/>
          <p:cNvSpPr>
            <a:spLocks noGrp="1"/>
          </p:cNvSpPr>
          <p:nvPr>
            <p:ph type="title"/>
          </p:nvPr>
        </p:nvSpPr>
        <p:spPr/>
        <p:txBody>
          <a:bodyPr/>
          <a:lstStyle/>
          <a:p>
            <a:r>
              <a:rPr lang="de-DE"/>
              <a:t>Titelmasterformat durch Klicken bearbeiten</a:t>
            </a:r>
          </a:p>
        </p:txBody>
      </p:sp>
      <p:sp>
        <p:nvSpPr>
          <p:cNvPr id="11" name="Datumsplatzhalter 3"/>
          <p:cNvSpPr>
            <a:spLocks noGrp="1"/>
          </p:cNvSpPr>
          <p:nvPr>
            <p:ph type="dt" sz="half" idx="2"/>
          </p:nvPr>
        </p:nvSpPr>
        <p:spPr>
          <a:xfrm>
            <a:off x="695326" y="6176964"/>
            <a:ext cx="715463" cy="544512"/>
          </a:xfrm>
          <a:prstGeom prst="rect">
            <a:avLst/>
          </a:prstGeom>
        </p:spPr>
        <p:txBody>
          <a:bodyPr vert="horz" lIns="0" tIns="0" rIns="0" bIns="0" rtlCol="0" anchor="ctr"/>
          <a:lstStyle>
            <a:lvl1pPr algn="l">
              <a:defRPr sz="800" spc="100" baseline="0">
                <a:solidFill>
                  <a:schemeClr val="tx1">
                    <a:tint val="75000"/>
                  </a:schemeClr>
                </a:solidFill>
                <a:latin typeface="Rockwell" panose="02060603020205020403" pitchFamily="18" charset="0"/>
              </a:defRPr>
            </a:lvl1pPr>
          </a:lstStyle>
          <a:p>
            <a:fld id="{18C38CCC-F0F0-45F0-806B-2778B1472CBE}" type="datetime1">
              <a:rPr lang="de-DE" smtClean="0"/>
              <a:t>07.07.25</a:t>
            </a:fld>
            <a:endParaRPr lang="de-DE"/>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4" name="Textplatzhalter 3"/>
          <p:cNvSpPr>
            <a:spLocks noGrp="1"/>
          </p:cNvSpPr>
          <p:nvPr>
            <p:ph type="body" sz="quarter" idx="11"/>
          </p:nvPr>
        </p:nvSpPr>
        <p:spPr>
          <a:xfrm>
            <a:off x="1010625" y="2168525"/>
            <a:ext cx="4869475" cy="385286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6"/>
          <p:cNvSpPr>
            <a:spLocks noGrp="1"/>
          </p:cNvSpPr>
          <p:nvPr>
            <p:ph type="body" sz="quarter" idx="12"/>
          </p:nvPr>
        </p:nvSpPr>
        <p:spPr>
          <a:xfrm>
            <a:off x="6570051" y="2168525"/>
            <a:ext cx="4926624" cy="385286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6" name="Fußzeilenplatzhalter 4"/>
          <p:cNvSpPr>
            <a:spLocks noGrp="1"/>
          </p:cNvSpPr>
          <p:nvPr>
            <p:ph type="ftr" sz="quarter" idx="3"/>
          </p:nvPr>
        </p:nvSpPr>
        <p:spPr>
          <a:xfrm>
            <a:off x="1537200" y="6176964"/>
            <a:ext cx="9000000" cy="544512"/>
          </a:xfrm>
          <a:prstGeom prst="rect">
            <a:avLst/>
          </a:prstGeom>
        </p:spPr>
        <p:txBody>
          <a:bodyPr vert="horz" lIns="0" tIns="0" rIns="0" bIns="0" rtlCol="0" anchor="ctr"/>
          <a:lstStyle>
            <a:lvl1pPr algn="l">
              <a:defRPr sz="800" spc="100" baseline="0">
                <a:solidFill>
                  <a:schemeClr val="tx1">
                    <a:lumMod val="60000"/>
                    <a:lumOff val="40000"/>
                  </a:schemeClr>
                </a:solidFill>
                <a:latin typeface="Rockwell" panose="02060603020205020403" pitchFamily="18" charset="0"/>
              </a:defRPr>
            </a:lvl1pPr>
          </a:lstStyle>
          <a:p>
            <a:r>
              <a:rPr lang="de-DE"/>
              <a:t>University </a:t>
            </a:r>
            <a:r>
              <a:rPr lang="de-DE" err="1"/>
              <a:t>of</a:t>
            </a:r>
            <a:r>
              <a:rPr lang="de-DE"/>
              <a:t> Hohenheim, </a:t>
            </a:r>
            <a:r>
              <a:rPr lang="de-DE" err="1"/>
              <a:t>Machine</a:t>
            </a:r>
            <a:r>
              <a:rPr lang="de-DE"/>
              <a:t> Learning Seminar , Group 2</a:t>
            </a:r>
          </a:p>
        </p:txBody>
      </p:sp>
    </p:spTree>
    <p:extLst>
      <p:ext uri="{BB962C8B-B14F-4D97-AF65-F5344CB8AC3E}">
        <p14:creationId xmlns:p14="http://schemas.microsoft.com/office/powerpoint/2010/main" val="1230664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precherwechsel 3">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115" y="2375188"/>
            <a:ext cx="6528185" cy="1687990"/>
          </a:xfrm>
          <a:prstGeom prst="rect">
            <a:avLst/>
          </a:prstGeom>
        </p:spPr>
      </p:pic>
    </p:spTree>
    <p:extLst>
      <p:ext uri="{BB962C8B-B14F-4D97-AF65-F5344CB8AC3E}">
        <p14:creationId xmlns:p14="http://schemas.microsoft.com/office/powerpoint/2010/main" val="199682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precherwechsel 3_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115" y="2375188"/>
            <a:ext cx="6528185" cy="1687990"/>
          </a:xfrm>
          <a:prstGeom prst="rect">
            <a:avLst/>
          </a:prstGeom>
        </p:spPr>
      </p:pic>
    </p:spTree>
    <p:extLst>
      <p:ext uri="{BB962C8B-B14F-4D97-AF65-F5344CB8AC3E}">
        <p14:creationId xmlns:p14="http://schemas.microsoft.com/office/powerpoint/2010/main" val="3608564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precherwechsel 2">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115" y="2375188"/>
            <a:ext cx="6528185" cy="1687990"/>
          </a:xfrm>
          <a:prstGeom prst="rect">
            <a:avLst/>
          </a:prstGeom>
        </p:spPr>
      </p:pic>
    </p:spTree>
    <p:extLst>
      <p:ext uri="{BB962C8B-B14F-4D97-AF65-F5344CB8AC3E}">
        <p14:creationId xmlns:p14="http://schemas.microsoft.com/office/powerpoint/2010/main" val="242405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precherwechsel 2__EN">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7115" y="2375188"/>
            <a:ext cx="6528185" cy="1687990"/>
          </a:xfrm>
          <a:prstGeom prst="rect">
            <a:avLst/>
          </a:prstGeom>
        </p:spPr>
      </p:pic>
    </p:spTree>
    <p:extLst>
      <p:ext uri="{BB962C8B-B14F-4D97-AF65-F5344CB8AC3E}">
        <p14:creationId xmlns:p14="http://schemas.microsoft.com/office/powerpoint/2010/main" val="2648560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 weiß__EN">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a:xfrm>
            <a:off x="0" y="3392488"/>
            <a:ext cx="12192000" cy="3465512"/>
          </a:xfrm>
          <a:solidFill>
            <a:schemeClr val="bg2"/>
          </a:solidFill>
        </p:spPr>
        <p:txBody>
          <a:bodyPr/>
          <a:lstStyle/>
          <a:p>
            <a:endParaRPr lang="de-DE"/>
          </a:p>
        </p:txBody>
      </p:sp>
      <p:sp>
        <p:nvSpPr>
          <p:cNvPr id="2" name="Titel 1"/>
          <p:cNvSpPr>
            <a:spLocks noGrp="1"/>
          </p:cNvSpPr>
          <p:nvPr>
            <p:ph type="ctrTitle" hasCustomPrompt="1"/>
          </p:nvPr>
        </p:nvSpPr>
        <p:spPr>
          <a:xfrm>
            <a:off x="1019176" y="2168525"/>
            <a:ext cx="10153650" cy="3852862"/>
          </a:xfrm>
          <a:solidFill>
            <a:schemeClr val="tx2">
              <a:alpha val="90000"/>
            </a:schemeClr>
          </a:solidFill>
        </p:spPr>
        <p:txBody>
          <a:bodyPr lIns="432000" tIns="1008000" rIns="180000" bIns="0" anchor="t"/>
          <a:lstStyle>
            <a:lvl1pPr algn="l">
              <a:defRPr sz="3200" cap="all" baseline="0">
                <a:solidFill>
                  <a:schemeClr val="accent1">
                    <a:lumMod val="40000"/>
                    <a:lumOff val="60000"/>
                  </a:schemeClr>
                </a:solidFill>
              </a:defRPr>
            </a:lvl1pPr>
          </a:lstStyle>
          <a:p>
            <a:r>
              <a:rPr lang="de-DE"/>
              <a:t>TITEL DER PRÄSENTATION </a:t>
            </a:r>
            <a:br>
              <a:rPr lang="de-DE"/>
            </a:br>
            <a:r>
              <a:rPr lang="de-DE"/>
              <a:t>MASTERFORMAT DURCH KLICKEN </a:t>
            </a:r>
            <a:br>
              <a:rPr lang="de-DE"/>
            </a:br>
            <a:r>
              <a:rPr lang="de-DE"/>
              <a:t>BEARBEITEN</a:t>
            </a:r>
          </a:p>
        </p:txBody>
      </p:sp>
      <p:sp>
        <p:nvSpPr>
          <p:cNvPr id="21" name="Untertitel 2"/>
          <p:cNvSpPr txBox="1">
            <a:spLocks/>
          </p:cNvSpPr>
          <p:nvPr userDrawn="1"/>
        </p:nvSpPr>
        <p:spPr>
          <a:xfrm>
            <a:off x="1450975" y="2657022"/>
            <a:ext cx="9702800" cy="23013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0"/>
              </a:spcBef>
              <a:spcAft>
                <a:spcPts val="1000"/>
              </a:spcAft>
              <a:buFont typeface="Arial" panose="020B0604020202020204" pitchFamily="34" charset="0"/>
              <a:buNone/>
              <a:defRPr sz="1800" kern="1200" spc="30" baseline="0">
                <a:solidFill>
                  <a:schemeClr val="bg1"/>
                </a:solidFill>
                <a:latin typeface="Rockwell" panose="02060603020205020403" pitchFamily="18" charset="0"/>
                <a:ea typeface="+mn-ea"/>
                <a:cs typeface="+mn-cs"/>
              </a:defRPr>
            </a:lvl1pPr>
            <a:lvl2pPr marL="457200" indent="0" algn="ctr" defTabSz="914400" rtl="0" eaLnBrk="1" latinLnBrk="0" hangingPunct="1">
              <a:lnSpc>
                <a:spcPct val="90000"/>
              </a:lnSpc>
              <a:spcBef>
                <a:spcPts val="0"/>
              </a:spcBef>
              <a:spcAft>
                <a:spcPts val="500"/>
              </a:spcAft>
              <a:buClr>
                <a:schemeClr val="tx2"/>
              </a:buClr>
              <a:buSzPct val="90000"/>
              <a:buFontTx/>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spcAft>
                <a:spcPts val="500"/>
              </a:spcAft>
              <a:buFontTx/>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1000"/>
              </a:spcBef>
              <a:spcAft>
                <a:spcPts val="1000"/>
              </a:spcAft>
              <a:buFontTx/>
              <a:buNone/>
              <a:defRPr sz="1600" kern="1200" baseline="0">
                <a:solidFill>
                  <a:schemeClr val="tx2"/>
                </a:solidFill>
                <a:latin typeface="+mj-lt"/>
                <a:ea typeface="+mn-ea"/>
                <a:cs typeface="+mn-cs"/>
              </a:defRPr>
            </a:lvl4pPr>
            <a:lvl5pPr marL="1828800" indent="0" algn="ctr" defTabSz="914400" rtl="0" eaLnBrk="1" latinLnBrk="0" hangingPunct="1">
              <a:lnSpc>
                <a:spcPct val="90000"/>
              </a:lnSpc>
              <a:spcBef>
                <a:spcPts val="0"/>
              </a:spcBef>
              <a:spcAft>
                <a:spcPts val="500"/>
              </a:spcAft>
              <a:buSzPct val="80000"/>
              <a:buFontTx/>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de-DE" err="1"/>
              <a:t>Fomatvorlagen</a:t>
            </a:r>
            <a:r>
              <a:rPr lang="de-DE"/>
              <a:t> des Textmasters bearbeiten</a:t>
            </a:r>
          </a:p>
        </p:txBody>
      </p:sp>
      <p:sp>
        <p:nvSpPr>
          <p:cNvPr id="3" name="Untertitel 2"/>
          <p:cNvSpPr>
            <a:spLocks noGrp="1"/>
          </p:cNvSpPr>
          <p:nvPr>
            <p:ph type="subTitle" idx="1" hasCustomPrompt="1"/>
          </p:nvPr>
        </p:nvSpPr>
        <p:spPr>
          <a:xfrm>
            <a:off x="1450975" y="5283200"/>
            <a:ext cx="9702799" cy="307974"/>
          </a:xfrm>
        </p:spPr>
        <p:txBody>
          <a:bodyPr anchor="b"/>
          <a:lstStyle>
            <a:lvl1pPr marL="0" indent="0" algn="l">
              <a:buNone/>
              <a:defRPr sz="160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Subheading</a:t>
            </a:r>
            <a:r>
              <a:rPr lang="de-DE"/>
              <a:t>, </a:t>
            </a:r>
            <a:r>
              <a:rPr lang="de-DE" err="1"/>
              <a:t>date</a:t>
            </a:r>
            <a:r>
              <a:rPr lang="de-DE"/>
              <a:t>, </a:t>
            </a:r>
            <a:r>
              <a:rPr lang="de-DE" err="1"/>
              <a:t>speaker</a:t>
            </a:r>
            <a:r>
              <a:rPr lang="de-DE"/>
              <a:t>, etc.</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325" y="705459"/>
            <a:ext cx="2520001" cy="651595"/>
          </a:xfrm>
          <a:prstGeom prst="rect">
            <a:avLst/>
          </a:prstGeom>
        </p:spPr>
      </p:pic>
    </p:spTree>
    <p:extLst>
      <p:ext uri="{BB962C8B-B14F-4D97-AF65-F5344CB8AC3E}">
        <p14:creationId xmlns:p14="http://schemas.microsoft.com/office/powerpoint/2010/main" val="3582638625"/>
      </p:ext>
    </p:extLst>
  </p:cSld>
  <p:clrMapOvr>
    <a:masterClrMapping/>
  </p:clrMapOvr>
  <p:extLst>
    <p:ext uri="{DCECCB84-F9BA-43D5-87BE-67443E8EF086}">
      <p15:sldGuideLst xmlns:p15="http://schemas.microsoft.com/office/powerpoint/2012/main">
        <p15:guide id="1" pos="914">
          <p15:clr>
            <a:srgbClr val="FBAE40"/>
          </p15:clr>
        </p15:guide>
        <p15:guide id="2" orient="horz" pos="1661">
          <p15:clr>
            <a:srgbClr val="FBAE40"/>
          </p15:clr>
        </p15:guide>
        <p15:guide id="3" pos="642">
          <p15:clr>
            <a:srgbClr val="FBAE40"/>
          </p15:clr>
        </p15:guide>
        <p15:guide id="4" pos="703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precherwechsel 1">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65514" cy="6858000"/>
          </a:xfrm>
          <a:prstGeom prst="rect">
            <a:avLst/>
          </a:prstGeom>
        </p:spPr>
      </p:pic>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7115" y="2375188"/>
            <a:ext cx="6528185" cy="1687990"/>
          </a:xfrm>
          <a:prstGeom prst="rect">
            <a:avLst/>
          </a:prstGeom>
        </p:spPr>
      </p:pic>
    </p:spTree>
    <p:extLst>
      <p:ext uri="{BB962C8B-B14F-4D97-AF65-F5344CB8AC3E}">
        <p14:creationId xmlns:p14="http://schemas.microsoft.com/office/powerpoint/2010/main" val="1520493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precherwechsel 1_EN">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65514" cy="6858000"/>
          </a:xfrm>
          <a:prstGeom prst="rect">
            <a:avLst/>
          </a:prstGeom>
        </p:spPr>
      </p:pic>
      <p:pic>
        <p:nvPicPr>
          <p:cNvPr id="4" name="Grafik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7115" y="2375188"/>
            <a:ext cx="6528185" cy="1687990"/>
          </a:xfrm>
          <a:prstGeom prst="rect">
            <a:avLst/>
          </a:prstGeom>
        </p:spPr>
      </p:pic>
    </p:spTree>
    <p:extLst>
      <p:ext uri="{BB962C8B-B14F-4D97-AF65-F5344CB8AC3E}">
        <p14:creationId xmlns:p14="http://schemas.microsoft.com/office/powerpoint/2010/main" val="10620923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precherwechsel 4">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01611"/>
          </a:xfrm>
          <a:prstGeom prst="rect">
            <a:avLst/>
          </a:prstGeom>
        </p:spPr>
      </p:pic>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5325" y="406826"/>
            <a:ext cx="2847101" cy="736174"/>
          </a:xfrm>
          <a:prstGeom prst="rect">
            <a:avLst/>
          </a:prstGeom>
        </p:spPr>
      </p:pic>
    </p:spTree>
    <p:extLst>
      <p:ext uri="{BB962C8B-B14F-4D97-AF65-F5344CB8AC3E}">
        <p14:creationId xmlns:p14="http://schemas.microsoft.com/office/powerpoint/2010/main" val="3976441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Sprecherwechsel 4_EN">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01611"/>
          </a:xfrm>
          <a:prstGeom prst="rect">
            <a:avLst/>
          </a:prstGeom>
        </p:spPr>
      </p:pic>
      <p:pic>
        <p:nvPicPr>
          <p:cNvPr id="5" name="Grafik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5324" y="406826"/>
            <a:ext cx="2847101" cy="736174"/>
          </a:xfrm>
          <a:prstGeom prst="rect">
            <a:avLst/>
          </a:prstGeom>
        </p:spPr>
      </p:pic>
    </p:spTree>
    <p:extLst>
      <p:ext uri="{BB962C8B-B14F-4D97-AF65-F5344CB8AC3E}">
        <p14:creationId xmlns:p14="http://schemas.microsoft.com/office/powerpoint/2010/main" val="476427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precherwechsel 5">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80133"/>
          </a:xfrm>
          <a:prstGeom prst="rect">
            <a:avLst/>
          </a:prstGeom>
        </p:spPr>
      </p:pic>
      <p:pic>
        <p:nvPicPr>
          <p:cNvPr id="6" name="Grafik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5324" y="5385226"/>
            <a:ext cx="2847101" cy="736174"/>
          </a:xfrm>
          <a:prstGeom prst="rect">
            <a:avLst/>
          </a:prstGeom>
        </p:spPr>
      </p:pic>
    </p:spTree>
    <p:extLst>
      <p:ext uri="{BB962C8B-B14F-4D97-AF65-F5344CB8AC3E}">
        <p14:creationId xmlns:p14="http://schemas.microsoft.com/office/powerpoint/2010/main" val="21193016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Sprecherwechsel 5_EN">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80133"/>
          </a:xfrm>
          <a:prstGeom prst="rect">
            <a:avLst/>
          </a:prstGeom>
        </p:spPr>
      </p:pic>
      <p:pic>
        <p:nvPicPr>
          <p:cNvPr id="5" name="Grafik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5324" y="5396505"/>
            <a:ext cx="2847101" cy="736174"/>
          </a:xfrm>
          <a:prstGeom prst="rect">
            <a:avLst/>
          </a:prstGeom>
        </p:spPr>
      </p:pic>
    </p:spTree>
    <p:extLst>
      <p:ext uri="{BB962C8B-B14F-4D97-AF65-F5344CB8AC3E}">
        <p14:creationId xmlns:p14="http://schemas.microsoft.com/office/powerpoint/2010/main" val="2287809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ext/Bild mit Farbe 1">
    <p:spTree>
      <p:nvGrpSpPr>
        <p:cNvPr id="1" name=""/>
        <p:cNvGrpSpPr/>
        <p:nvPr/>
      </p:nvGrpSpPr>
      <p:grpSpPr>
        <a:xfrm>
          <a:off x="0" y="0"/>
          <a:ext cx="0" cy="0"/>
          <a:chOff x="0" y="0"/>
          <a:chExt cx="0" cy="0"/>
        </a:xfrm>
      </p:grpSpPr>
      <p:sp>
        <p:nvSpPr>
          <p:cNvPr id="4" name="Bildplatzhalter 3"/>
          <p:cNvSpPr>
            <a:spLocks noGrp="1"/>
          </p:cNvSpPr>
          <p:nvPr>
            <p:ph type="pic" sz="quarter" idx="11"/>
          </p:nvPr>
        </p:nvSpPr>
        <p:spPr>
          <a:xfrm>
            <a:off x="5916612" y="0"/>
            <a:ext cx="6275387" cy="6858000"/>
          </a:xfrm>
          <a:solidFill>
            <a:schemeClr val="bg2"/>
          </a:solidFill>
        </p:spPr>
        <p:txBody>
          <a:bodyPr/>
          <a:lstStyle/>
          <a:p>
            <a:endParaRPr lang="de-DE"/>
          </a:p>
        </p:txBody>
      </p:sp>
      <p:sp>
        <p:nvSpPr>
          <p:cNvPr id="6" name="Datumsplatzhalter 5"/>
          <p:cNvSpPr>
            <a:spLocks noGrp="1"/>
          </p:cNvSpPr>
          <p:nvPr>
            <p:ph type="dt" sz="half" idx="12"/>
          </p:nvPr>
        </p:nvSpPr>
        <p:spPr/>
        <p:txBody>
          <a:bodyPr/>
          <a:lstStyle/>
          <a:p>
            <a:fld id="{0B90400B-B8CE-45F6-8484-C50DA004031E}" type="datetime1">
              <a:rPr lang="de-DE" smtClean="0"/>
              <a:t>07.07.25</a:t>
            </a:fld>
            <a:endParaRPr lang="de-DE"/>
          </a:p>
        </p:txBody>
      </p:sp>
      <p:sp>
        <p:nvSpPr>
          <p:cNvPr id="7" name="Fußzeilenplatzhalter 6"/>
          <p:cNvSpPr>
            <a:spLocks noGrp="1"/>
          </p:cNvSpPr>
          <p:nvPr>
            <p:ph type="ftr" sz="quarter" idx="13"/>
          </p:nvPr>
        </p:nvSpPr>
        <p:spPr>
          <a:xfrm>
            <a:off x="1538243" y="6176964"/>
            <a:ext cx="4378370" cy="544512"/>
          </a:xfrm>
        </p:spPr>
        <p:txBody>
          <a:bodyPr/>
          <a:lstStyle/>
          <a:p>
            <a:r>
              <a:rPr lang="de-DE"/>
              <a:t>University </a:t>
            </a:r>
            <a:r>
              <a:rPr lang="de-DE" err="1"/>
              <a:t>of</a:t>
            </a:r>
            <a:r>
              <a:rPr lang="de-DE"/>
              <a:t> Hohenheim, </a:t>
            </a:r>
            <a:r>
              <a:rPr lang="de-DE" err="1"/>
              <a:t>Machine</a:t>
            </a:r>
            <a:r>
              <a:rPr lang="de-DE"/>
              <a:t> Learning Seminar , Group 2</a:t>
            </a:r>
          </a:p>
        </p:txBody>
      </p:sp>
      <p:sp>
        <p:nvSpPr>
          <p:cNvPr id="10" name="Titel 9"/>
          <p:cNvSpPr>
            <a:spLocks noGrp="1"/>
          </p:cNvSpPr>
          <p:nvPr>
            <p:ph type="title"/>
          </p:nvPr>
        </p:nvSpPr>
        <p:spPr>
          <a:xfrm>
            <a:off x="695325" y="765175"/>
            <a:ext cx="5580063" cy="5275265"/>
          </a:xfrm>
          <a:solidFill>
            <a:schemeClr val="bg2">
              <a:lumMod val="90000"/>
              <a:alpha val="80000"/>
            </a:schemeClr>
          </a:solidFill>
        </p:spPr>
        <p:txBody>
          <a:bodyPr lIns="504000" tIns="1008000" anchor="t" anchorCtr="0"/>
          <a:lstStyle/>
          <a:p>
            <a:r>
              <a:rPr lang="de-DE"/>
              <a:t>Titelmasterformat durch Klicken bearbeiten</a:t>
            </a:r>
          </a:p>
        </p:txBody>
      </p:sp>
      <p:sp>
        <p:nvSpPr>
          <p:cNvPr id="5" name="Textplatzhalter 4"/>
          <p:cNvSpPr>
            <a:spLocks noGrp="1"/>
          </p:cNvSpPr>
          <p:nvPr>
            <p:ph type="body" sz="quarter" idx="10" hasCustomPrompt="1"/>
          </p:nvPr>
        </p:nvSpPr>
        <p:spPr>
          <a:xfrm>
            <a:off x="1200151" y="3392488"/>
            <a:ext cx="4679950" cy="2628900"/>
          </a:xfrm>
        </p:spPr>
        <p:txBody>
          <a:bodyPr/>
          <a:lstStyle/>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6470277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ext/Bild mit Farbe 2">
    <p:spTree>
      <p:nvGrpSpPr>
        <p:cNvPr id="1" name=""/>
        <p:cNvGrpSpPr/>
        <p:nvPr/>
      </p:nvGrpSpPr>
      <p:grpSpPr>
        <a:xfrm>
          <a:off x="0" y="0"/>
          <a:ext cx="0" cy="0"/>
          <a:chOff x="0" y="0"/>
          <a:chExt cx="0" cy="0"/>
        </a:xfrm>
      </p:grpSpPr>
      <p:sp>
        <p:nvSpPr>
          <p:cNvPr id="4" name="Bildplatzhalter 3"/>
          <p:cNvSpPr>
            <a:spLocks noGrp="1"/>
          </p:cNvSpPr>
          <p:nvPr>
            <p:ph type="pic" sz="quarter" idx="11"/>
          </p:nvPr>
        </p:nvSpPr>
        <p:spPr>
          <a:xfrm>
            <a:off x="5916612" y="0"/>
            <a:ext cx="6275387" cy="6858000"/>
          </a:xfrm>
          <a:solidFill>
            <a:schemeClr val="bg2"/>
          </a:solidFill>
        </p:spPr>
        <p:txBody>
          <a:bodyPr/>
          <a:lstStyle/>
          <a:p>
            <a:endParaRPr lang="de-DE"/>
          </a:p>
        </p:txBody>
      </p:sp>
      <p:sp>
        <p:nvSpPr>
          <p:cNvPr id="8" name="Titel 7"/>
          <p:cNvSpPr>
            <a:spLocks noGrp="1"/>
          </p:cNvSpPr>
          <p:nvPr>
            <p:ph type="title"/>
          </p:nvPr>
        </p:nvSpPr>
        <p:spPr>
          <a:xfrm>
            <a:off x="1" y="0"/>
            <a:ext cx="6275387" cy="6858000"/>
          </a:xfrm>
          <a:solidFill>
            <a:schemeClr val="bg2">
              <a:lumMod val="90000"/>
              <a:alpha val="80000"/>
            </a:schemeClr>
          </a:solidFill>
        </p:spPr>
        <p:txBody>
          <a:bodyPr lIns="684000" tIns="720000" rIns="468000"/>
          <a:lstStyle/>
          <a:p>
            <a:r>
              <a:rPr lang="de-DE"/>
              <a:t>Titelmasterformat durch Klicken bearbeiten</a:t>
            </a:r>
          </a:p>
        </p:txBody>
      </p:sp>
      <p:sp>
        <p:nvSpPr>
          <p:cNvPr id="5" name="Textplatzhalter 4"/>
          <p:cNvSpPr>
            <a:spLocks noGrp="1"/>
          </p:cNvSpPr>
          <p:nvPr>
            <p:ph type="body" sz="quarter" idx="10" hasCustomPrompt="1"/>
          </p:nvPr>
        </p:nvSpPr>
        <p:spPr>
          <a:xfrm>
            <a:off x="695326" y="2168525"/>
            <a:ext cx="5184775" cy="3852863"/>
          </a:xfrm>
        </p:spPr>
        <p:txBody>
          <a:bodyPr/>
          <a:lstStyle/>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639897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ext/Bild">
    <p:spTree>
      <p:nvGrpSpPr>
        <p:cNvPr id="1" name=""/>
        <p:cNvGrpSpPr/>
        <p:nvPr/>
      </p:nvGrpSpPr>
      <p:grpSpPr>
        <a:xfrm>
          <a:off x="0" y="0"/>
          <a:ext cx="0" cy="0"/>
          <a:chOff x="0" y="0"/>
          <a:chExt cx="0" cy="0"/>
        </a:xfrm>
      </p:grpSpPr>
      <p:sp>
        <p:nvSpPr>
          <p:cNvPr id="4" name="Bildplatzhalter 3"/>
          <p:cNvSpPr>
            <a:spLocks noGrp="1"/>
          </p:cNvSpPr>
          <p:nvPr>
            <p:ph type="pic" sz="quarter" idx="11"/>
          </p:nvPr>
        </p:nvSpPr>
        <p:spPr>
          <a:xfrm>
            <a:off x="5916613" y="0"/>
            <a:ext cx="6275386" cy="6858000"/>
          </a:xfrm>
          <a:solidFill>
            <a:schemeClr val="bg2"/>
          </a:solidFill>
        </p:spPr>
        <p:txBody>
          <a:bodyPr/>
          <a:lstStyle/>
          <a:p>
            <a:endParaRPr lang="de-DE"/>
          </a:p>
        </p:txBody>
      </p:sp>
      <p:sp>
        <p:nvSpPr>
          <p:cNvPr id="10" name="Titel 9"/>
          <p:cNvSpPr>
            <a:spLocks noGrp="1"/>
          </p:cNvSpPr>
          <p:nvPr>
            <p:ph type="title"/>
          </p:nvPr>
        </p:nvSpPr>
        <p:spPr>
          <a:xfrm>
            <a:off x="1200151" y="1808163"/>
            <a:ext cx="4470887" cy="1404938"/>
          </a:xfrm>
        </p:spPr>
        <p:txBody>
          <a:bodyPr anchor="t" anchorCtr="0"/>
          <a:lstStyle/>
          <a:p>
            <a:r>
              <a:rPr lang="de-DE"/>
              <a:t>Titelmasterformat durch Klicken bearbeiten</a:t>
            </a:r>
          </a:p>
        </p:txBody>
      </p:sp>
      <p:sp>
        <p:nvSpPr>
          <p:cNvPr id="5" name="Textplatzhalter 4"/>
          <p:cNvSpPr>
            <a:spLocks noGrp="1"/>
          </p:cNvSpPr>
          <p:nvPr>
            <p:ph type="body" sz="quarter" idx="10" hasCustomPrompt="1"/>
          </p:nvPr>
        </p:nvSpPr>
        <p:spPr>
          <a:xfrm>
            <a:off x="1200151" y="3392488"/>
            <a:ext cx="4716462" cy="2628900"/>
          </a:xfrm>
        </p:spPr>
        <p:txBody>
          <a:bodyPr/>
          <a:lstStyle/>
          <a:p>
            <a:pPr lvl="1"/>
            <a:r>
              <a:rPr lang="de-DE"/>
              <a:t>Zweite Ebene</a:t>
            </a:r>
          </a:p>
          <a:p>
            <a:pPr lvl="2"/>
            <a:r>
              <a:rPr lang="de-DE"/>
              <a:t>Dritte Ebene</a:t>
            </a:r>
          </a:p>
          <a:p>
            <a:pPr lvl="3"/>
            <a:r>
              <a:rPr lang="de-DE"/>
              <a:t>Vierte Ebene</a:t>
            </a:r>
          </a:p>
          <a:p>
            <a:pPr lvl="4"/>
            <a:r>
              <a:rPr lang="de-DE"/>
              <a:t>Fünfte Ebene</a:t>
            </a:r>
          </a:p>
        </p:txBody>
      </p:sp>
      <p:sp>
        <p:nvSpPr>
          <p:cNvPr id="6" name="Datumsplatzhalter 5"/>
          <p:cNvSpPr>
            <a:spLocks noGrp="1"/>
          </p:cNvSpPr>
          <p:nvPr>
            <p:ph type="dt" sz="half" idx="12"/>
          </p:nvPr>
        </p:nvSpPr>
        <p:spPr/>
        <p:txBody>
          <a:bodyPr/>
          <a:lstStyle/>
          <a:p>
            <a:fld id="{68B7965C-A36D-4D4D-9F0C-9DF308512F2C}" type="datetime1">
              <a:rPr lang="de-DE" smtClean="0"/>
              <a:t>07.07.25</a:t>
            </a:fld>
            <a:endParaRPr lang="de-DE"/>
          </a:p>
        </p:txBody>
      </p:sp>
      <p:sp>
        <p:nvSpPr>
          <p:cNvPr id="7" name="Fußzeilenplatzhalter 6"/>
          <p:cNvSpPr>
            <a:spLocks noGrp="1"/>
          </p:cNvSpPr>
          <p:nvPr>
            <p:ph type="ftr" sz="quarter" idx="13"/>
          </p:nvPr>
        </p:nvSpPr>
        <p:spPr>
          <a:xfrm>
            <a:off x="1538243" y="6176964"/>
            <a:ext cx="4378370" cy="544512"/>
          </a:xfrm>
        </p:spPr>
        <p:txBody>
          <a:bodyPr/>
          <a:lstStyle/>
          <a:p>
            <a:r>
              <a:rPr lang="de-DE"/>
              <a:t>University </a:t>
            </a:r>
            <a:r>
              <a:rPr lang="de-DE" err="1"/>
              <a:t>of</a:t>
            </a:r>
            <a:r>
              <a:rPr lang="de-DE"/>
              <a:t> Hohenheim, </a:t>
            </a:r>
            <a:r>
              <a:rPr lang="de-DE" err="1"/>
              <a:t>Machine</a:t>
            </a:r>
            <a:r>
              <a:rPr lang="de-DE"/>
              <a:t> Learning Seminar , Group 2</a:t>
            </a:r>
          </a:p>
        </p:txBody>
      </p:sp>
    </p:spTree>
    <p:extLst>
      <p:ext uri="{BB962C8B-B14F-4D97-AF65-F5344CB8AC3E}">
        <p14:creationId xmlns:p14="http://schemas.microsoft.com/office/powerpoint/2010/main" val="16019204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HL/Bild">
    <p:spTree>
      <p:nvGrpSpPr>
        <p:cNvPr id="1" name=""/>
        <p:cNvGrpSpPr/>
        <p:nvPr/>
      </p:nvGrpSpPr>
      <p:grpSpPr>
        <a:xfrm>
          <a:off x="0" y="0"/>
          <a:ext cx="0" cy="0"/>
          <a:chOff x="0" y="0"/>
          <a:chExt cx="0" cy="0"/>
        </a:xfrm>
      </p:grpSpPr>
      <p:sp>
        <p:nvSpPr>
          <p:cNvPr id="10" name="Titel 9"/>
          <p:cNvSpPr>
            <a:spLocks noGrp="1"/>
          </p:cNvSpPr>
          <p:nvPr>
            <p:ph type="title"/>
          </p:nvPr>
        </p:nvSpPr>
        <p:spPr>
          <a:xfrm>
            <a:off x="1200151" y="1808162"/>
            <a:ext cx="4716462" cy="4213225"/>
          </a:xfrm>
        </p:spPr>
        <p:txBody>
          <a:bodyPr anchor="t" anchorCtr="0"/>
          <a:lstStyle/>
          <a:p>
            <a:r>
              <a:rPr lang="de-DE"/>
              <a:t>Titelmasterformat durch Klicken bearbeiten</a:t>
            </a:r>
          </a:p>
        </p:txBody>
      </p:sp>
      <p:sp>
        <p:nvSpPr>
          <p:cNvPr id="6" name="Datumsplatzhalter 5"/>
          <p:cNvSpPr>
            <a:spLocks noGrp="1"/>
          </p:cNvSpPr>
          <p:nvPr>
            <p:ph type="dt" sz="half" idx="12"/>
          </p:nvPr>
        </p:nvSpPr>
        <p:spPr/>
        <p:txBody>
          <a:bodyPr/>
          <a:lstStyle/>
          <a:p>
            <a:fld id="{E5AAC50B-1973-417D-95F3-12435879B4EC}" type="datetime1">
              <a:rPr lang="de-DE" smtClean="0"/>
              <a:t>07.07.25</a:t>
            </a:fld>
            <a:endParaRPr lang="de-DE"/>
          </a:p>
        </p:txBody>
      </p:sp>
      <p:sp>
        <p:nvSpPr>
          <p:cNvPr id="7" name="Fußzeilenplatzhalter 6"/>
          <p:cNvSpPr>
            <a:spLocks noGrp="1"/>
          </p:cNvSpPr>
          <p:nvPr>
            <p:ph type="ftr" sz="quarter" idx="13"/>
          </p:nvPr>
        </p:nvSpPr>
        <p:spPr>
          <a:xfrm>
            <a:off x="1538243" y="6176964"/>
            <a:ext cx="9000000" cy="544512"/>
          </a:xfrm>
        </p:spPr>
        <p:txBody>
          <a:bodyPr/>
          <a:lstStyle/>
          <a:p>
            <a:r>
              <a:rPr lang="de-DE"/>
              <a:t>University </a:t>
            </a:r>
            <a:r>
              <a:rPr lang="de-DE" err="1"/>
              <a:t>of</a:t>
            </a:r>
            <a:r>
              <a:rPr lang="de-DE"/>
              <a:t> Hohenheim, </a:t>
            </a:r>
            <a:r>
              <a:rPr lang="de-DE" err="1"/>
              <a:t>Machine</a:t>
            </a:r>
            <a:r>
              <a:rPr lang="de-DE"/>
              <a:t> Learning Seminar , Group 2</a:t>
            </a:r>
          </a:p>
        </p:txBody>
      </p:sp>
      <p:sp>
        <p:nvSpPr>
          <p:cNvPr id="9" name="Bildplatzhalter 8"/>
          <p:cNvSpPr>
            <a:spLocks noGrp="1"/>
          </p:cNvSpPr>
          <p:nvPr>
            <p:ph type="pic" sz="quarter" idx="15"/>
          </p:nvPr>
        </p:nvSpPr>
        <p:spPr>
          <a:xfrm>
            <a:off x="6275388" y="765175"/>
            <a:ext cx="5221287" cy="5256213"/>
          </a:xfrm>
        </p:spPr>
        <p:txBody>
          <a:bodyPr/>
          <a:lstStyle/>
          <a:p>
            <a:endParaRPr lang="de-DE"/>
          </a:p>
        </p:txBody>
      </p:sp>
      <p:sp>
        <p:nvSpPr>
          <p:cNvPr id="11"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Tree>
    <p:extLst>
      <p:ext uri="{BB962C8B-B14F-4D97-AF65-F5344CB8AC3E}">
        <p14:creationId xmlns:p14="http://schemas.microsoft.com/office/powerpoint/2010/main" val="1054514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weiß ohne Bild">
    <p:spTree>
      <p:nvGrpSpPr>
        <p:cNvPr id="1" name=""/>
        <p:cNvGrpSpPr/>
        <p:nvPr/>
      </p:nvGrpSpPr>
      <p:grpSpPr>
        <a:xfrm>
          <a:off x="0" y="0"/>
          <a:ext cx="0" cy="0"/>
          <a:chOff x="0" y="0"/>
          <a:chExt cx="0" cy="0"/>
        </a:xfrm>
      </p:grpSpPr>
      <p:sp>
        <p:nvSpPr>
          <p:cNvPr id="4" name="Rechteck 3"/>
          <p:cNvSpPr/>
          <p:nvPr userDrawn="1"/>
        </p:nvSpPr>
        <p:spPr>
          <a:xfrm>
            <a:off x="0" y="3392488"/>
            <a:ext cx="12192000" cy="3465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itel 1"/>
          <p:cNvSpPr>
            <a:spLocks noGrp="1"/>
          </p:cNvSpPr>
          <p:nvPr>
            <p:ph type="ctrTitle" hasCustomPrompt="1"/>
          </p:nvPr>
        </p:nvSpPr>
        <p:spPr>
          <a:xfrm>
            <a:off x="1019175" y="2168526"/>
            <a:ext cx="10153650" cy="3852862"/>
          </a:xfrm>
          <a:solidFill>
            <a:schemeClr val="bg2">
              <a:alpha val="80000"/>
            </a:schemeClr>
          </a:solidFill>
        </p:spPr>
        <p:txBody>
          <a:bodyPr lIns="432000" tIns="1008000" rIns="216000" bIns="0" anchor="t"/>
          <a:lstStyle>
            <a:lvl1pPr algn="l">
              <a:defRPr sz="3200" cap="all" baseline="0">
                <a:solidFill>
                  <a:schemeClr val="tx2"/>
                </a:solidFill>
              </a:defRPr>
            </a:lvl1pPr>
          </a:lstStyle>
          <a:p>
            <a:r>
              <a:rPr lang="de-DE"/>
              <a:t>TITEL DER PRÄSENTATION </a:t>
            </a:r>
            <a:br>
              <a:rPr lang="de-DE"/>
            </a:br>
            <a:r>
              <a:rPr lang="de-DE"/>
              <a:t>MASTERFORMAT DURCH KLICKEN </a:t>
            </a:r>
            <a:br>
              <a:rPr lang="de-DE"/>
            </a:br>
            <a:r>
              <a:rPr lang="de-DE"/>
              <a:t>BEARBEITEN            </a:t>
            </a:r>
          </a:p>
        </p:txBody>
      </p:sp>
      <p:sp>
        <p:nvSpPr>
          <p:cNvPr id="11" name="Untertitel 2"/>
          <p:cNvSpPr>
            <a:spLocks noGrp="1"/>
          </p:cNvSpPr>
          <p:nvPr>
            <p:ph type="subTitle" idx="1" hasCustomPrompt="1"/>
          </p:nvPr>
        </p:nvSpPr>
        <p:spPr>
          <a:xfrm>
            <a:off x="1450975" y="5276772"/>
            <a:ext cx="9702799" cy="314402"/>
          </a:xfrm>
        </p:spPr>
        <p:txBody>
          <a:bodyPr anchor="b"/>
          <a:lstStyle>
            <a:lvl1pPr marL="0" indent="0" algn="l">
              <a:buNone/>
              <a:defRPr sz="1600" baseline="0">
                <a:solidFill>
                  <a:schemeClr val="tx2"/>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Unterzeile, Datum, Referent, o.ä.</a:t>
            </a:r>
          </a:p>
        </p:txBody>
      </p:sp>
      <p:sp>
        <p:nvSpPr>
          <p:cNvPr id="3" name="Textplatzhalter 2"/>
          <p:cNvSpPr>
            <a:spLocks noGrp="1"/>
          </p:cNvSpPr>
          <p:nvPr>
            <p:ph type="body" sz="quarter" idx="10" hasCustomPrompt="1"/>
          </p:nvPr>
        </p:nvSpPr>
        <p:spPr>
          <a:xfrm>
            <a:off x="1450975" y="2636838"/>
            <a:ext cx="9419083" cy="411160"/>
          </a:xfrm>
        </p:spPr>
        <p:txBody>
          <a:bodyPr/>
          <a:lstStyle>
            <a:lvl1pPr>
              <a:defRPr sz="1800">
                <a:solidFill>
                  <a:schemeClr val="tx2"/>
                </a:solidFill>
                <a:latin typeface="Rockwell" panose="02060603020205020403" pitchFamily="18" charset="0"/>
              </a:defRPr>
            </a:lvl1pPr>
            <a:lvl2pPr>
              <a:defRPr sz="1800">
                <a:solidFill>
                  <a:schemeClr val="tx2"/>
                </a:solidFill>
                <a:latin typeface="Rockwell" panose="02060603020205020403" pitchFamily="18" charset="0"/>
              </a:defRPr>
            </a:lvl2pPr>
            <a:lvl3pPr>
              <a:defRPr sz="1800">
                <a:solidFill>
                  <a:schemeClr val="tx2"/>
                </a:solidFill>
                <a:latin typeface="Rockwell" panose="02060603020205020403" pitchFamily="18" charset="0"/>
              </a:defRPr>
            </a:lvl3pPr>
            <a:lvl4pPr>
              <a:defRPr sz="1800">
                <a:solidFill>
                  <a:schemeClr val="tx2"/>
                </a:solidFill>
                <a:latin typeface="Rockwell" panose="02060603020205020403" pitchFamily="18" charset="0"/>
              </a:defRPr>
            </a:lvl4pPr>
            <a:lvl5pPr>
              <a:defRPr sz="1800">
                <a:solidFill>
                  <a:schemeClr val="tx2"/>
                </a:solidFill>
                <a:latin typeface="Rockwell" panose="02060603020205020403" pitchFamily="18" charset="0"/>
              </a:defRPr>
            </a:lvl5pPr>
          </a:lstStyle>
          <a:p>
            <a:pPr lvl="0"/>
            <a:r>
              <a:rPr lang="de-DE" err="1"/>
              <a:t>Fomatvorlagen</a:t>
            </a:r>
            <a:r>
              <a:rPr lang="de-DE"/>
              <a:t> des Textmasters bearbeiten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400" y="705458"/>
            <a:ext cx="2520000" cy="651596"/>
          </a:xfrm>
          <a:prstGeom prst="rect">
            <a:avLst/>
          </a:prstGeom>
        </p:spPr>
      </p:pic>
    </p:spTree>
    <p:extLst>
      <p:ext uri="{BB962C8B-B14F-4D97-AF65-F5344CB8AC3E}">
        <p14:creationId xmlns:p14="http://schemas.microsoft.com/office/powerpoint/2010/main" val="1549573662"/>
      </p:ext>
    </p:extLst>
  </p:cSld>
  <p:clrMapOvr>
    <a:masterClrMapping/>
  </p:clrMapOvr>
  <p:extLst>
    <p:ext uri="{DCECCB84-F9BA-43D5-87BE-67443E8EF086}">
      <p15:sldGuideLst xmlns:p15="http://schemas.microsoft.com/office/powerpoint/2012/main">
        <p15:guide id="1" pos="914">
          <p15:clr>
            <a:srgbClr val="FBAE40"/>
          </p15:clr>
        </p15:guide>
        <p15:guide id="2" orient="horz" pos="1661">
          <p15:clr>
            <a:srgbClr val="FBAE40"/>
          </p15:clr>
        </p15:guide>
        <p15:guide id="3" pos="642">
          <p15:clr>
            <a:srgbClr val="FBAE40"/>
          </p15:clr>
        </p15:guide>
        <p15:guide id="4" pos="703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HL,Text links +Grafik">
    <p:spTree>
      <p:nvGrpSpPr>
        <p:cNvPr id="1" name=""/>
        <p:cNvGrpSpPr/>
        <p:nvPr/>
      </p:nvGrpSpPr>
      <p:grpSpPr>
        <a:xfrm>
          <a:off x="0" y="0"/>
          <a:ext cx="0" cy="0"/>
          <a:chOff x="0" y="0"/>
          <a:chExt cx="0" cy="0"/>
        </a:xfrm>
      </p:grpSpPr>
      <p:sp>
        <p:nvSpPr>
          <p:cNvPr id="10" name="Titel 9"/>
          <p:cNvSpPr>
            <a:spLocks noGrp="1"/>
          </p:cNvSpPr>
          <p:nvPr>
            <p:ph type="title"/>
          </p:nvPr>
        </p:nvSpPr>
        <p:spPr>
          <a:xfrm>
            <a:off x="695326" y="765174"/>
            <a:ext cx="5221287" cy="1042989"/>
          </a:xfrm>
        </p:spPr>
        <p:txBody>
          <a:bodyPr anchor="t" anchorCtr="0"/>
          <a:lstStyle/>
          <a:p>
            <a:r>
              <a:rPr lang="de-DE"/>
              <a:t>Titelmasterformat durch Klicken bearbeiten</a:t>
            </a:r>
          </a:p>
        </p:txBody>
      </p:sp>
      <p:sp>
        <p:nvSpPr>
          <p:cNvPr id="6" name="Datumsplatzhalter 5"/>
          <p:cNvSpPr>
            <a:spLocks noGrp="1"/>
          </p:cNvSpPr>
          <p:nvPr>
            <p:ph type="dt" sz="half" idx="12"/>
          </p:nvPr>
        </p:nvSpPr>
        <p:spPr>
          <a:solidFill>
            <a:schemeClr val="bg1">
              <a:alpha val="0"/>
            </a:schemeClr>
          </a:solidFill>
        </p:spPr>
        <p:txBody>
          <a:bodyPr/>
          <a:lstStyle/>
          <a:p>
            <a:fld id="{D60E4D2F-8CB3-4226-971E-E3979BAE9BFF}" type="datetime1">
              <a:rPr lang="de-DE" smtClean="0"/>
              <a:t>07.07.25</a:t>
            </a:fld>
            <a:endParaRPr lang="de-DE"/>
          </a:p>
        </p:txBody>
      </p:sp>
      <p:sp>
        <p:nvSpPr>
          <p:cNvPr id="7" name="Fußzeilenplatzhalter 6"/>
          <p:cNvSpPr>
            <a:spLocks noGrp="1"/>
          </p:cNvSpPr>
          <p:nvPr>
            <p:ph type="ftr" sz="quarter" idx="13"/>
          </p:nvPr>
        </p:nvSpPr>
        <p:spPr>
          <a:solidFill>
            <a:schemeClr val="bg1">
              <a:alpha val="0"/>
            </a:schemeClr>
          </a:solidFill>
        </p:spPr>
        <p:txBody>
          <a:bodyPr/>
          <a:lstStyle/>
          <a:p>
            <a:r>
              <a:rPr lang="de-DE"/>
              <a:t>University </a:t>
            </a:r>
            <a:r>
              <a:rPr lang="de-DE" err="1"/>
              <a:t>of</a:t>
            </a:r>
            <a:r>
              <a:rPr lang="de-DE"/>
              <a:t> Hohenheim, </a:t>
            </a:r>
            <a:r>
              <a:rPr lang="de-DE" err="1"/>
              <a:t>Machine</a:t>
            </a:r>
            <a:r>
              <a:rPr lang="de-DE"/>
              <a:t> Learning Seminar , Group 2</a:t>
            </a:r>
          </a:p>
        </p:txBody>
      </p:sp>
      <p:sp>
        <p:nvSpPr>
          <p:cNvPr id="3" name="Inhaltsplatzhalter 2"/>
          <p:cNvSpPr>
            <a:spLocks noGrp="1"/>
          </p:cNvSpPr>
          <p:nvPr>
            <p:ph sz="quarter" idx="14"/>
          </p:nvPr>
        </p:nvSpPr>
        <p:spPr>
          <a:xfrm>
            <a:off x="6275388" y="765174"/>
            <a:ext cx="5221287" cy="525621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5"/>
          <p:cNvSpPr>
            <a:spLocks noGrp="1"/>
          </p:cNvSpPr>
          <p:nvPr>
            <p:ph type="sldNum" sz="quarter" idx="4"/>
          </p:nvPr>
        </p:nvSpPr>
        <p:spPr>
          <a:xfrm>
            <a:off x="10664791" y="6176964"/>
            <a:ext cx="831883" cy="544512"/>
          </a:xfrm>
          <a:prstGeom prst="rect">
            <a:avLst/>
          </a:prstGeom>
          <a:solidFill>
            <a:schemeClr val="bg1">
              <a:alpha val="0"/>
            </a:schemeClr>
          </a:solidFill>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4" name="Textplatzhalter 3"/>
          <p:cNvSpPr>
            <a:spLocks noGrp="1"/>
          </p:cNvSpPr>
          <p:nvPr>
            <p:ph type="body" sz="quarter" idx="15"/>
          </p:nvPr>
        </p:nvSpPr>
        <p:spPr>
          <a:xfrm>
            <a:off x="695326" y="2168525"/>
            <a:ext cx="5221287" cy="3852863"/>
          </a:xfrm>
        </p:spPr>
        <p:txBody>
          <a:bodyPr/>
          <a:lstStyle>
            <a:lvl1pPr>
              <a:lnSpc>
                <a:spcPct val="100000"/>
              </a:lnSpc>
              <a:defRPr/>
            </a:lvl1pPr>
            <a:lvl2pPr>
              <a:lnSpc>
                <a:spcPct val="100000"/>
              </a:lnSpc>
              <a:defRPr/>
            </a:lvl2pPr>
            <a:lvl3pPr>
              <a:lnSpc>
                <a:spcPct val="100000"/>
              </a:lnSpc>
              <a:defRPr/>
            </a:lvl3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9175912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HL breit+2Grafik">
    <p:spTree>
      <p:nvGrpSpPr>
        <p:cNvPr id="1" name=""/>
        <p:cNvGrpSpPr/>
        <p:nvPr/>
      </p:nvGrpSpPr>
      <p:grpSpPr>
        <a:xfrm>
          <a:off x="0" y="0"/>
          <a:ext cx="0" cy="0"/>
          <a:chOff x="0" y="0"/>
          <a:chExt cx="0" cy="0"/>
        </a:xfrm>
      </p:grpSpPr>
      <p:sp>
        <p:nvSpPr>
          <p:cNvPr id="10" name="Titel 9"/>
          <p:cNvSpPr>
            <a:spLocks noGrp="1"/>
          </p:cNvSpPr>
          <p:nvPr>
            <p:ph type="title"/>
          </p:nvPr>
        </p:nvSpPr>
        <p:spPr>
          <a:xfrm>
            <a:off x="695326" y="765174"/>
            <a:ext cx="10801349" cy="1042989"/>
          </a:xfrm>
        </p:spPr>
        <p:txBody>
          <a:bodyPr anchor="t" anchorCtr="0"/>
          <a:lstStyle/>
          <a:p>
            <a:r>
              <a:rPr lang="de-DE"/>
              <a:t>Titelmasterformat durch Klicken bearbeiten</a:t>
            </a:r>
          </a:p>
        </p:txBody>
      </p:sp>
      <p:sp>
        <p:nvSpPr>
          <p:cNvPr id="6" name="Datumsplatzhalter 5"/>
          <p:cNvSpPr>
            <a:spLocks noGrp="1"/>
          </p:cNvSpPr>
          <p:nvPr>
            <p:ph type="dt" sz="half" idx="12"/>
          </p:nvPr>
        </p:nvSpPr>
        <p:spPr>
          <a:solidFill>
            <a:schemeClr val="bg1">
              <a:alpha val="0"/>
            </a:schemeClr>
          </a:solidFill>
        </p:spPr>
        <p:txBody>
          <a:bodyPr/>
          <a:lstStyle/>
          <a:p>
            <a:fld id="{ED7DC3BA-CC51-4F93-9D36-ECB8391EBCDD}" type="datetime1">
              <a:rPr lang="de-DE" smtClean="0"/>
              <a:t>07.07.25</a:t>
            </a:fld>
            <a:endParaRPr lang="de-DE"/>
          </a:p>
        </p:txBody>
      </p:sp>
      <p:sp>
        <p:nvSpPr>
          <p:cNvPr id="7" name="Fußzeilenplatzhalter 6"/>
          <p:cNvSpPr>
            <a:spLocks noGrp="1"/>
          </p:cNvSpPr>
          <p:nvPr>
            <p:ph type="ftr" sz="quarter" idx="13"/>
          </p:nvPr>
        </p:nvSpPr>
        <p:spPr>
          <a:solidFill>
            <a:schemeClr val="bg1">
              <a:alpha val="0"/>
            </a:schemeClr>
          </a:solidFill>
        </p:spPr>
        <p:txBody>
          <a:bodyPr/>
          <a:lstStyle/>
          <a:p>
            <a:r>
              <a:rPr lang="de-DE"/>
              <a:t>University </a:t>
            </a:r>
            <a:r>
              <a:rPr lang="de-DE" err="1"/>
              <a:t>of</a:t>
            </a:r>
            <a:r>
              <a:rPr lang="de-DE"/>
              <a:t> Hohenheim, </a:t>
            </a:r>
            <a:r>
              <a:rPr lang="de-DE" err="1"/>
              <a:t>Machine</a:t>
            </a:r>
            <a:r>
              <a:rPr lang="de-DE"/>
              <a:t> Learning Seminar , Group 2</a:t>
            </a:r>
          </a:p>
        </p:txBody>
      </p:sp>
      <p:sp>
        <p:nvSpPr>
          <p:cNvPr id="3" name="Inhaltsplatzhalter 2"/>
          <p:cNvSpPr>
            <a:spLocks noGrp="1"/>
          </p:cNvSpPr>
          <p:nvPr>
            <p:ph sz="quarter" idx="14"/>
          </p:nvPr>
        </p:nvSpPr>
        <p:spPr>
          <a:xfrm>
            <a:off x="6275388" y="2168525"/>
            <a:ext cx="5221287" cy="3852862"/>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5"/>
          <p:cNvSpPr>
            <a:spLocks noGrp="1"/>
          </p:cNvSpPr>
          <p:nvPr>
            <p:ph type="sldNum" sz="quarter" idx="4"/>
          </p:nvPr>
        </p:nvSpPr>
        <p:spPr>
          <a:xfrm>
            <a:off x="10664791" y="6176964"/>
            <a:ext cx="831883" cy="544512"/>
          </a:xfrm>
          <a:prstGeom prst="rect">
            <a:avLst/>
          </a:prstGeom>
          <a:solidFill>
            <a:schemeClr val="bg1">
              <a:alpha val="0"/>
            </a:schemeClr>
          </a:solidFill>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4" name="Textplatzhalter 3"/>
          <p:cNvSpPr>
            <a:spLocks noGrp="1"/>
          </p:cNvSpPr>
          <p:nvPr>
            <p:ph type="body" sz="quarter" idx="15"/>
          </p:nvPr>
        </p:nvSpPr>
        <p:spPr>
          <a:xfrm>
            <a:off x="695326" y="2168525"/>
            <a:ext cx="5221288" cy="385286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2956443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ext/2 Bilder">
    <p:spTree>
      <p:nvGrpSpPr>
        <p:cNvPr id="1" name=""/>
        <p:cNvGrpSpPr/>
        <p:nvPr/>
      </p:nvGrpSpPr>
      <p:grpSpPr>
        <a:xfrm>
          <a:off x="0" y="0"/>
          <a:ext cx="0" cy="0"/>
          <a:chOff x="0" y="0"/>
          <a:chExt cx="0" cy="0"/>
        </a:xfrm>
      </p:grpSpPr>
      <p:sp>
        <p:nvSpPr>
          <p:cNvPr id="10" name="Titel 9"/>
          <p:cNvSpPr>
            <a:spLocks noGrp="1"/>
          </p:cNvSpPr>
          <p:nvPr>
            <p:ph type="title"/>
          </p:nvPr>
        </p:nvSpPr>
        <p:spPr>
          <a:xfrm>
            <a:off x="695327" y="764381"/>
            <a:ext cx="5184774" cy="1042989"/>
          </a:xfrm>
        </p:spPr>
        <p:txBody>
          <a:bodyPr anchor="t" anchorCtr="0"/>
          <a:lstStyle/>
          <a:p>
            <a:r>
              <a:rPr lang="de-DE"/>
              <a:t>Titelmasterformat durch Klicken bearbeiten</a:t>
            </a:r>
          </a:p>
        </p:txBody>
      </p:sp>
      <p:sp>
        <p:nvSpPr>
          <p:cNvPr id="6" name="Datumsplatzhalter 5"/>
          <p:cNvSpPr>
            <a:spLocks noGrp="1"/>
          </p:cNvSpPr>
          <p:nvPr>
            <p:ph type="dt" sz="half" idx="12"/>
          </p:nvPr>
        </p:nvSpPr>
        <p:spPr/>
        <p:txBody>
          <a:bodyPr/>
          <a:lstStyle/>
          <a:p>
            <a:fld id="{BFA42589-0B9F-4A37-B483-83733D4B1101}" type="datetime1">
              <a:rPr lang="de-DE" smtClean="0"/>
              <a:t>07.07.25</a:t>
            </a:fld>
            <a:endParaRPr lang="de-DE"/>
          </a:p>
        </p:txBody>
      </p:sp>
      <p:sp>
        <p:nvSpPr>
          <p:cNvPr id="7" name="Fußzeilenplatzhalter 6"/>
          <p:cNvSpPr>
            <a:spLocks noGrp="1"/>
          </p:cNvSpPr>
          <p:nvPr>
            <p:ph type="ftr" sz="quarter" idx="13"/>
          </p:nvPr>
        </p:nvSpPr>
        <p:spPr/>
        <p:txBody>
          <a:bodyPr/>
          <a:lstStyle/>
          <a:p>
            <a:r>
              <a:rPr lang="de-DE"/>
              <a:t>University </a:t>
            </a:r>
            <a:r>
              <a:rPr lang="de-DE" err="1"/>
              <a:t>of</a:t>
            </a:r>
            <a:r>
              <a:rPr lang="de-DE"/>
              <a:t> Hohenheim, </a:t>
            </a:r>
            <a:r>
              <a:rPr lang="de-DE" err="1"/>
              <a:t>Machine</a:t>
            </a:r>
            <a:r>
              <a:rPr lang="de-DE"/>
              <a:t> Learning Seminar , Group 2</a:t>
            </a:r>
          </a:p>
        </p:txBody>
      </p:sp>
      <p:sp>
        <p:nvSpPr>
          <p:cNvPr id="4" name="Bildplatzhalter 3"/>
          <p:cNvSpPr>
            <a:spLocks noGrp="1"/>
          </p:cNvSpPr>
          <p:nvPr>
            <p:ph type="pic" sz="quarter" idx="14"/>
          </p:nvPr>
        </p:nvSpPr>
        <p:spPr>
          <a:xfrm>
            <a:off x="6254750" y="765175"/>
            <a:ext cx="2433638" cy="5256213"/>
          </a:xfrm>
          <a:noFill/>
        </p:spPr>
        <p:txBody>
          <a:bodyPr/>
          <a:lstStyle/>
          <a:p>
            <a:endParaRPr lang="de-DE"/>
          </a:p>
        </p:txBody>
      </p:sp>
      <p:sp>
        <p:nvSpPr>
          <p:cNvPr id="8" name="Bildplatzhalter 3"/>
          <p:cNvSpPr>
            <a:spLocks noGrp="1"/>
          </p:cNvSpPr>
          <p:nvPr>
            <p:ph type="pic" sz="quarter" idx="15"/>
          </p:nvPr>
        </p:nvSpPr>
        <p:spPr>
          <a:xfrm>
            <a:off x="9083675" y="764381"/>
            <a:ext cx="2433638" cy="5256213"/>
          </a:xfrm>
          <a:noFill/>
        </p:spPr>
        <p:txBody>
          <a:bodyPr/>
          <a:lstStyle/>
          <a:p>
            <a:endParaRPr lang="de-DE"/>
          </a:p>
        </p:txBody>
      </p:sp>
      <p:sp>
        <p:nvSpPr>
          <p:cNvPr id="9" name="Textplatzhalter 8"/>
          <p:cNvSpPr>
            <a:spLocks noGrp="1"/>
          </p:cNvSpPr>
          <p:nvPr>
            <p:ph type="body" sz="quarter" idx="16"/>
          </p:nvPr>
        </p:nvSpPr>
        <p:spPr>
          <a:xfrm>
            <a:off x="695325" y="2168525"/>
            <a:ext cx="5221288" cy="385286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1"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13" name="Textplatzhalter 12"/>
          <p:cNvSpPr>
            <a:spLocks noGrp="1"/>
          </p:cNvSpPr>
          <p:nvPr>
            <p:ph type="body" sz="quarter" idx="17" hasCustomPrompt="1"/>
          </p:nvPr>
        </p:nvSpPr>
        <p:spPr>
          <a:xfrm>
            <a:off x="6254750" y="6110925"/>
            <a:ext cx="2433638" cy="368300"/>
          </a:xfrm>
        </p:spPr>
        <p:txBody>
          <a:bodyPr/>
          <a:lstStyle>
            <a:lvl3pPr>
              <a:lnSpc>
                <a:spcPct val="100000"/>
              </a:lnSpc>
              <a:spcBef>
                <a:spcPts val="0"/>
              </a:spcBef>
              <a:spcAft>
                <a:spcPts val="0"/>
              </a:spcAft>
              <a:defRPr sz="900" baseline="0"/>
            </a:lvl3pPr>
          </a:lstStyle>
          <a:p>
            <a:pPr lvl="2"/>
            <a:r>
              <a:rPr lang="de-DE"/>
              <a:t>Bildunterschrift</a:t>
            </a:r>
          </a:p>
        </p:txBody>
      </p:sp>
      <p:sp>
        <p:nvSpPr>
          <p:cNvPr id="14" name="Textplatzhalter 12"/>
          <p:cNvSpPr>
            <a:spLocks noGrp="1"/>
          </p:cNvSpPr>
          <p:nvPr>
            <p:ph type="body" sz="quarter" idx="18" hasCustomPrompt="1"/>
          </p:nvPr>
        </p:nvSpPr>
        <p:spPr>
          <a:xfrm>
            <a:off x="9083675" y="6110925"/>
            <a:ext cx="2433638" cy="368300"/>
          </a:xfrm>
        </p:spPr>
        <p:txBody>
          <a:bodyPr/>
          <a:lstStyle>
            <a:lvl3pPr>
              <a:lnSpc>
                <a:spcPct val="100000"/>
              </a:lnSpc>
              <a:spcBef>
                <a:spcPts val="0"/>
              </a:spcBef>
              <a:spcAft>
                <a:spcPts val="0"/>
              </a:spcAft>
              <a:defRPr sz="900" baseline="0"/>
            </a:lvl3pPr>
          </a:lstStyle>
          <a:p>
            <a:pPr lvl="2"/>
            <a:r>
              <a:rPr lang="de-DE"/>
              <a:t>Bildunterschrift</a:t>
            </a:r>
          </a:p>
        </p:txBody>
      </p:sp>
    </p:spTree>
    <p:extLst>
      <p:ext uri="{BB962C8B-B14F-4D97-AF65-F5344CB8AC3E}">
        <p14:creationId xmlns:p14="http://schemas.microsoft.com/office/powerpoint/2010/main" val="14737345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ext/4 Grafiken">
    <p:spTree>
      <p:nvGrpSpPr>
        <p:cNvPr id="1" name=""/>
        <p:cNvGrpSpPr/>
        <p:nvPr/>
      </p:nvGrpSpPr>
      <p:grpSpPr>
        <a:xfrm>
          <a:off x="0" y="0"/>
          <a:ext cx="0" cy="0"/>
          <a:chOff x="0" y="0"/>
          <a:chExt cx="0" cy="0"/>
        </a:xfrm>
      </p:grpSpPr>
      <p:sp>
        <p:nvSpPr>
          <p:cNvPr id="10" name="Titel 9"/>
          <p:cNvSpPr>
            <a:spLocks noGrp="1"/>
          </p:cNvSpPr>
          <p:nvPr>
            <p:ph type="title"/>
          </p:nvPr>
        </p:nvSpPr>
        <p:spPr>
          <a:xfrm>
            <a:off x="695326" y="764381"/>
            <a:ext cx="5221287" cy="1042989"/>
          </a:xfrm>
        </p:spPr>
        <p:txBody>
          <a:bodyPr anchor="t" anchorCtr="0"/>
          <a:lstStyle/>
          <a:p>
            <a:r>
              <a:rPr lang="de-DE"/>
              <a:t>Titelmasterformat durch Klicken bearbeiten</a:t>
            </a:r>
          </a:p>
        </p:txBody>
      </p:sp>
      <p:sp>
        <p:nvSpPr>
          <p:cNvPr id="6" name="Datumsplatzhalter 5"/>
          <p:cNvSpPr>
            <a:spLocks noGrp="1"/>
          </p:cNvSpPr>
          <p:nvPr>
            <p:ph type="dt" sz="half" idx="12"/>
          </p:nvPr>
        </p:nvSpPr>
        <p:spPr/>
        <p:txBody>
          <a:bodyPr/>
          <a:lstStyle/>
          <a:p>
            <a:fld id="{A15B927E-FCBC-4EAD-B31E-E3E5068F6639}" type="datetime1">
              <a:rPr lang="de-DE" smtClean="0"/>
              <a:t>07.07.25</a:t>
            </a:fld>
            <a:endParaRPr lang="de-DE"/>
          </a:p>
        </p:txBody>
      </p:sp>
      <p:sp>
        <p:nvSpPr>
          <p:cNvPr id="7" name="Fußzeilenplatzhalter 6"/>
          <p:cNvSpPr>
            <a:spLocks noGrp="1"/>
          </p:cNvSpPr>
          <p:nvPr>
            <p:ph type="ftr" sz="quarter" idx="13"/>
          </p:nvPr>
        </p:nvSpPr>
        <p:spPr>
          <a:xfrm>
            <a:off x="1538242" y="6176964"/>
            <a:ext cx="9000000" cy="544512"/>
          </a:xfrm>
        </p:spPr>
        <p:txBody>
          <a:bodyPr/>
          <a:lstStyle/>
          <a:p>
            <a:r>
              <a:rPr lang="de-DE"/>
              <a:t>University </a:t>
            </a:r>
            <a:r>
              <a:rPr lang="de-DE" err="1"/>
              <a:t>of</a:t>
            </a:r>
            <a:r>
              <a:rPr lang="de-DE"/>
              <a:t> Hohenheim, </a:t>
            </a:r>
            <a:r>
              <a:rPr lang="de-DE" err="1"/>
              <a:t>Machine</a:t>
            </a:r>
            <a:r>
              <a:rPr lang="de-DE"/>
              <a:t> Learning Seminar , Group 2</a:t>
            </a:r>
          </a:p>
        </p:txBody>
      </p:sp>
      <p:sp>
        <p:nvSpPr>
          <p:cNvPr id="4" name="Bildplatzhalter 3"/>
          <p:cNvSpPr>
            <a:spLocks noGrp="1"/>
          </p:cNvSpPr>
          <p:nvPr>
            <p:ph type="pic" sz="quarter" idx="14"/>
          </p:nvPr>
        </p:nvSpPr>
        <p:spPr>
          <a:xfrm>
            <a:off x="6275388" y="765175"/>
            <a:ext cx="2449512" cy="2448719"/>
          </a:xfrm>
          <a:noFill/>
        </p:spPr>
        <p:txBody>
          <a:bodyPr/>
          <a:lstStyle/>
          <a:p>
            <a:endParaRPr lang="de-DE"/>
          </a:p>
        </p:txBody>
      </p:sp>
      <p:sp>
        <p:nvSpPr>
          <p:cNvPr id="8" name="Bildplatzhalter 3"/>
          <p:cNvSpPr>
            <a:spLocks noGrp="1"/>
          </p:cNvSpPr>
          <p:nvPr>
            <p:ph type="pic" sz="quarter" idx="15"/>
          </p:nvPr>
        </p:nvSpPr>
        <p:spPr>
          <a:xfrm>
            <a:off x="9083675" y="764381"/>
            <a:ext cx="2413000" cy="2448719"/>
          </a:xfrm>
          <a:noFill/>
        </p:spPr>
        <p:txBody>
          <a:bodyPr/>
          <a:lstStyle/>
          <a:p>
            <a:endParaRPr lang="de-DE"/>
          </a:p>
        </p:txBody>
      </p:sp>
      <p:sp>
        <p:nvSpPr>
          <p:cNvPr id="9" name="Textplatzhalter 8"/>
          <p:cNvSpPr>
            <a:spLocks noGrp="1"/>
          </p:cNvSpPr>
          <p:nvPr>
            <p:ph type="body" sz="quarter" idx="16"/>
          </p:nvPr>
        </p:nvSpPr>
        <p:spPr>
          <a:xfrm>
            <a:off x="695325" y="2168525"/>
            <a:ext cx="5221287" cy="385286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3"/>
          <p:cNvSpPr>
            <a:spLocks noGrp="1"/>
          </p:cNvSpPr>
          <p:nvPr>
            <p:ph type="pic" sz="quarter" idx="17"/>
          </p:nvPr>
        </p:nvSpPr>
        <p:spPr>
          <a:xfrm>
            <a:off x="6275388" y="3572669"/>
            <a:ext cx="2449512" cy="2448719"/>
          </a:xfrm>
          <a:noFill/>
        </p:spPr>
        <p:txBody>
          <a:bodyPr/>
          <a:lstStyle/>
          <a:p>
            <a:endParaRPr lang="de-DE"/>
          </a:p>
        </p:txBody>
      </p:sp>
      <p:sp>
        <p:nvSpPr>
          <p:cNvPr id="12" name="Bildplatzhalter 3"/>
          <p:cNvSpPr>
            <a:spLocks noGrp="1"/>
          </p:cNvSpPr>
          <p:nvPr>
            <p:ph type="pic" sz="quarter" idx="18"/>
          </p:nvPr>
        </p:nvSpPr>
        <p:spPr>
          <a:xfrm>
            <a:off x="9083675" y="3571875"/>
            <a:ext cx="2413000" cy="2448719"/>
          </a:xfrm>
          <a:noFill/>
        </p:spPr>
        <p:txBody>
          <a:bodyPr/>
          <a:lstStyle/>
          <a:p>
            <a:endParaRPr lang="de-DE"/>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14" name="Textplatzhalter 12"/>
          <p:cNvSpPr>
            <a:spLocks noGrp="1"/>
          </p:cNvSpPr>
          <p:nvPr>
            <p:ph type="body" sz="quarter" idx="19" hasCustomPrompt="1"/>
          </p:nvPr>
        </p:nvSpPr>
        <p:spPr>
          <a:xfrm>
            <a:off x="6254750" y="6110925"/>
            <a:ext cx="2433638" cy="368300"/>
          </a:xfrm>
        </p:spPr>
        <p:txBody>
          <a:bodyPr/>
          <a:lstStyle>
            <a:lvl3pPr>
              <a:lnSpc>
                <a:spcPct val="100000"/>
              </a:lnSpc>
              <a:spcBef>
                <a:spcPts val="0"/>
              </a:spcBef>
              <a:spcAft>
                <a:spcPts val="0"/>
              </a:spcAft>
              <a:defRPr sz="900" baseline="0"/>
            </a:lvl3pPr>
          </a:lstStyle>
          <a:p>
            <a:pPr lvl="2"/>
            <a:r>
              <a:rPr lang="de-DE"/>
              <a:t>Bildunterschrift</a:t>
            </a:r>
          </a:p>
        </p:txBody>
      </p:sp>
      <p:sp>
        <p:nvSpPr>
          <p:cNvPr id="15" name="Textplatzhalter 12"/>
          <p:cNvSpPr>
            <a:spLocks noGrp="1"/>
          </p:cNvSpPr>
          <p:nvPr>
            <p:ph type="body" sz="quarter" idx="20" hasCustomPrompt="1"/>
          </p:nvPr>
        </p:nvSpPr>
        <p:spPr>
          <a:xfrm>
            <a:off x="9083675" y="6110925"/>
            <a:ext cx="2433638" cy="368300"/>
          </a:xfrm>
        </p:spPr>
        <p:txBody>
          <a:bodyPr/>
          <a:lstStyle>
            <a:lvl3pPr>
              <a:lnSpc>
                <a:spcPct val="100000"/>
              </a:lnSpc>
              <a:spcBef>
                <a:spcPts val="0"/>
              </a:spcBef>
              <a:spcAft>
                <a:spcPts val="0"/>
              </a:spcAft>
              <a:defRPr sz="900" baseline="0"/>
            </a:lvl3pPr>
          </a:lstStyle>
          <a:p>
            <a:pPr lvl="2"/>
            <a:r>
              <a:rPr lang="de-DE"/>
              <a:t>Bildunterschrift</a:t>
            </a:r>
          </a:p>
        </p:txBody>
      </p:sp>
      <p:sp>
        <p:nvSpPr>
          <p:cNvPr id="16" name="Textplatzhalter 12"/>
          <p:cNvSpPr>
            <a:spLocks noGrp="1"/>
          </p:cNvSpPr>
          <p:nvPr>
            <p:ph type="body" sz="quarter" idx="21" hasCustomPrompt="1"/>
          </p:nvPr>
        </p:nvSpPr>
        <p:spPr>
          <a:xfrm>
            <a:off x="6291262" y="3302637"/>
            <a:ext cx="2433638" cy="269238"/>
          </a:xfrm>
        </p:spPr>
        <p:txBody>
          <a:bodyPr/>
          <a:lstStyle>
            <a:lvl3pPr>
              <a:lnSpc>
                <a:spcPct val="100000"/>
              </a:lnSpc>
              <a:spcBef>
                <a:spcPts val="0"/>
              </a:spcBef>
              <a:spcAft>
                <a:spcPts val="0"/>
              </a:spcAft>
              <a:defRPr sz="900" baseline="0"/>
            </a:lvl3pPr>
          </a:lstStyle>
          <a:p>
            <a:pPr lvl="2"/>
            <a:r>
              <a:rPr lang="de-DE"/>
              <a:t>Bildunterschrift</a:t>
            </a:r>
          </a:p>
        </p:txBody>
      </p:sp>
      <p:sp>
        <p:nvSpPr>
          <p:cNvPr id="17" name="Textplatzhalter 12"/>
          <p:cNvSpPr>
            <a:spLocks noGrp="1"/>
          </p:cNvSpPr>
          <p:nvPr>
            <p:ph type="body" sz="quarter" idx="22" hasCustomPrompt="1"/>
          </p:nvPr>
        </p:nvSpPr>
        <p:spPr>
          <a:xfrm>
            <a:off x="9120187" y="3302637"/>
            <a:ext cx="2376487" cy="269238"/>
          </a:xfrm>
        </p:spPr>
        <p:txBody>
          <a:bodyPr/>
          <a:lstStyle>
            <a:lvl3pPr>
              <a:lnSpc>
                <a:spcPct val="100000"/>
              </a:lnSpc>
              <a:spcBef>
                <a:spcPts val="0"/>
              </a:spcBef>
              <a:spcAft>
                <a:spcPts val="0"/>
              </a:spcAft>
              <a:defRPr sz="900" baseline="0"/>
            </a:lvl3pPr>
          </a:lstStyle>
          <a:p>
            <a:pPr lvl="2"/>
            <a:r>
              <a:rPr lang="de-DE"/>
              <a:t>Bildunterschrift</a:t>
            </a:r>
          </a:p>
        </p:txBody>
      </p:sp>
    </p:spTree>
    <p:extLst>
      <p:ext uri="{BB962C8B-B14F-4D97-AF65-F5344CB8AC3E}">
        <p14:creationId xmlns:p14="http://schemas.microsoft.com/office/powerpoint/2010/main" val="220705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ext/2 Grafiken">
    <p:spTree>
      <p:nvGrpSpPr>
        <p:cNvPr id="1" name=""/>
        <p:cNvGrpSpPr/>
        <p:nvPr/>
      </p:nvGrpSpPr>
      <p:grpSpPr>
        <a:xfrm>
          <a:off x="0" y="0"/>
          <a:ext cx="0" cy="0"/>
          <a:chOff x="0" y="0"/>
          <a:chExt cx="0" cy="0"/>
        </a:xfrm>
      </p:grpSpPr>
      <p:sp>
        <p:nvSpPr>
          <p:cNvPr id="10" name="Titel 9"/>
          <p:cNvSpPr>
            <a:spLocks noGrp="1"/>
          </p:cNvSpPr>
          <p:nvPr>
            <p:ph type="title"/>
          </p:nvPr>
        </p:nvSpPr>
        <p:spPr>
          <a:xfrm>
            <a:off x="695326" y="764381"/>
            <a:ext cx="8029574" cy="1042989"/>
          </a:xfrm>
        </p:spPr>
        <p:txBody>
          <a:bodyPr anchor="t" anchorCtr="0"/>
          <a:lstStyle/>
          <a:p>
            <a:r>
              <a:rPr lang="de-DE"/>
              <a:t>Titelmasterformat durch Klicken bearbeiten</a:t>
            </a:r>
          </a:p>
        </p:txBody>
      </p:sp>
      <p:sp>
        <p:nvSpPr>
          <p:cNvPr id="6" name="Datumsplatzhalter 5"/>
          <p:cNvSpPr>
            <a:spLocks noGrp="1"/>
          </p:cNvSpPr>
          <p:nvPr>
            <p:ph type="dt" sz="half" idx="12"/>
          </p:nvPr>
        </p:nvSpPr>
        <p:spPr/>
        <p:txBody>
          <a:bodyPr/>
          <a:lstStyle/>
          <a:p>
            <a:fld id="{DFD7A94C-3A8F-4E95-AFFF-3722A590B344}" type="datetime1">
              <a:rPr lang="de-DE" smtClean="0"/>
              <a:t>07.07.25</a:t>
            </a:fld>
            <a:endParaRPr lang="de-DE"/>
          </a:p>
        </p:txBody>
      </p:sp>
      <p:sp>
        <p:nvSpPr>
          <p:cNvPr id="7" name="Fußzeilenplatzhalter 6"/>
          <p:cNvSpPr>
            <a:spLocks noGrp="1"/>
          </p:cNvSpPr>
          <p:nvPr>
            <p:ph type="ftr" sz="quarter" idx="13"/>
          </p:nvPr>
        </p:nvSpPr>
        <p:spPr>
          <a:xfrm>
            <a:off x="1538242" y="6176964"/>
            <a:ext cx="9000000" cy="544512"/>
          </a:xfrm>
        </p:spPr>
        <p:txBody>
          <a:bodyPr/>
          <a:lstStyle/>
          <a:p>
            <a:r>
              <a:rPr lang="de-DE"/>
              <a:t>University </a:t>
            </a:r>
            <a:r>
              <a:rPr lang="de-DE" err="1"/>
              <a:t>of</a:t>
            </a:r>
            <a:r>
              <a:rPr lang="de-DE"/>
              <a:t> Hohenheim, </a:t>
            </a:r>
            <a:r>
              <a:rPr lang="de-DE" err="1"/>
              <a:t>Machine</a:t>
            </a:r>
            <a:r>
              <a:rPr lang="de-DE"/>
              <a:t> Learning Seminar , Group 2</a:t>
            </a:r>
          </a:p>
        </p:txBody>
      </p:sp>
      <p:sp>
        <p:nvSpPr>
          <p:cNvPr id="8" name="Bildplatzhalter 3"/>
          <p:cNvSpPr>
            <a:spLocks noGrp="1"/>
          </p:cNvSpPr>
          <p:nvPr>
            <p:ph type="pic" sz="quarter" idx="15"/>
          </p:nvPr>
        </p:nvSpPr>
        <p:spPr>
          <a:xfrm>
            <a:off x="9083675" y="764381"/>
            <a:ext cx="2413000" cy="2448719"/>
          </a:xfrm>
          <a:noFill/>
        </p:spPr>
        <p:txBody>
          <a:bodyPr/>
          <a:lstStyle/>
          <a:p>
            <a:endParaRPr lang="de-DE"/>
          </a:p>
        </p:txBody>
      </p:sp>
      <p:sp>
        <p:nvSpPr>
          <p:cNvPr id="9" name="Textplatzhalter 8"/>
          <p:cNvSpPr>
            <a:spLocks noGrp="1"/>
          </p:cNvSpPr>
          <p:nvPr>
            <p:ph type="body" sz="quarter" idx="16"/>
          </p:nvPr>
        </p:nvSpPr>
        <p:spPr>
          <a:xfrm>
            <a:off x="695325" y="1807371"/>
            <a:ext cx="8029575" cy="421401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2" name="Bildplatzhalter 3"/>
          <p:cNvSpPr>
            <a:spLocks noGrp="1"/>
          </p:cNvSpPr>
          <p:nvPr>
            <p:ph type="pic" sz="quarter" idx="18"/>
          </p:nvPr>
        </p:nvSpPr>
        <p:spPr>
          <a:xfrm>
            <a:off x="9083675" y="3571875"/>
            <a:ext cx="2413000" cy="2448719"/>
          </a:xfrm>
          <a:noFill/>
        </p:spPr>
        <p:txBody>
          <a:bodyPr/>
          <a:lstStyle/>
          <a:p>
            <a:endParaRPr lang="de-DE"/>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15" name="Textplatzhalter 12"/>
          <p:cNvSpPr>
            <a:spLocks noGrp="1"/>
          </p:cNvSpPr>
          <p:nvPr>
            <p:ph type="body" sz="quarter" idx="20" hasCustomPrompt="1"/>
          </p:nvPr>
        </p:nvSpPr>
        <p:spPr>
          <a:xfrm>
            <a:off x="9083675" y="6110925"/>
            <a:ext cx="2433638" cy="368300"/>
          </a:xfrm>
        </p:spPr>
        <p:txBody>
          <a:bodyPr/>
          <a:lstStyle>
            <a:lvl3pPr>
              <a:lnSpc>
                <a:spcPct val="100000"/>
              </a:lnSpc>
              <a:spcBef>
                <a:spcPts val="0"/>
              </a:spcBef>
              <a:spcAft>
                <a:spcPts val="0"/>
              </a:spcAft>
              <a:defRPr sz="900" baseline="0"/>
            </a:lvl3pPr>
          </a:lstStyle>
          <a:p>
            <a:pPr lvl="2"/>
            <a:r>
              <a:rPr lang="de-DE"/>
              <a:t>Bildunterschrift</a:t>
            </a:r>
          </a:p>
        </p:txBody>
      </p:sp>
      <p:sp>
        <p:nvSpPr>
          <p:cNvPr id="17" name="Textplatzhalter 12"/>
          <p:cNvSpPr>
            <a:spLocks noGrp="1"/>
          </p:cNvSpPr>
          <p:nvPr>
            <p:ph type="body" sz="quarter" idx="22" hasCustomPrompt="1"/>
          </p:nvPr>
        </p:nvSpPr>
        <p:spPr>
          <a:xfrm>
            <a:off x="9120187" y="3302637"/>
            <a:ext cx="2376487" cy="269238"/>
          </a:xfrm>
        </p:spPr>
        <p:txBody>
          <a:bodyPr/>
          <a:lstStyle>
            <a:lvl3pPr>
              <a:lnSpc>
                <a:spcPct val="100000"/>
              </a:lnSpc>
              <a:spcBef>
                <a:spcPts val="0"/>
              </a:spcBef>
              <a:spcAft>
                <a:spcPts val="0"/>
              </a:spcAft>
              <a:defRPr sz="900" baseline="0"/>
            </a:lvl3pPr>
          </a:lstStyle>
          <a:p>
            <a:pPr lvl="2"/>
            <a:r>
              <a:rPr lang="de-DE"/>
              <a:t>Bildunterschrift</a:t>
            </a:r>
          </a:p>
        </p:txBody>
      </p:sp>
    </p:spTree>
    <p:extLst>
      <p:ext uri="{BB962C8B-B14F-4D97-AF65-F5344CB8AC3E}">
        <p14:creationId xmlns:p14="http://schemas.microsoft.com/office/powerpoint/2010/main" val="4745915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Bild/Video">
    <p:spTree>
      <p:nvGrpSpPr>
        <p:cNvPr id="1" name=""/>
        <p:cNvGrpSpPr/>
        <p:nvPr/>
      </p:nvGrpSpPr>
      <p:grpSpPr>
        <a:xfrm>
          <a:off x="0" y="0"/>
          <a:ext cx="0" cy="0"/>
          <a:chOff x="0" y="0"/>
          <a:chExt cx="0" cy="0"/>
        </a:xfrm>
      </p:grpSpPr>
      <p:sp>
        <p:nvSpPr>
          <p:cNvPr id="6" name="Datumsplatzhalter 5"/>
          <p:cNvSpPr>
            <a:spLocks noGrp="1"/>
          </p:cNvSpPr>
          <p:nvPr>
            <p:ph type="dt" sz="half" idx="12"/>
          </p:nvPr>
        </p:nvSpPr>
        <p:spPr/>
        <p:txBody>
          <a:bodyPr/>
          <a:lstStyle/>
          <a:p>
            <a:fld id="{3D1E8DFD-3C28-4203-8E8F-6050008A509A}" type="datetime1">
              <a:rPr lang="de-DE" smtClean="0"/>
              <a:t>07.07.25</a:t>
            </a:fld>
            <a:endParaRPr lang="de-DE"/>
          </a:p>
        </p:txBody>
      </p:sp>
      <p:sp>
        <p:nvSpPr>
          <p:cNvPr id="7" name="Fußzeilenplatzhalter 6"/>
          <p:cNvSpPr>
            <a:spLocks noGrp="1"/>
          </p:cNvSpPr>
          <p:nvPr>
            <p:ph type="ftr" sz="quarter" idx="13"/>
          </p:nvPr>
        </p:nvSpPr>
        <p:spPr>
          <a:xfrm>
            <a:off x="1538243" y="6176964"/>
            <a:ext cx="9000000" cy="544512"/>
          </a:xfrm>
        </p:spPr>
        <p:txBody>
          <a:bodyPr/>
          <a:lstStyle/>
          <a:p>
            <a:r>
              <a:rPr lang="de-DE"/>
              <a:t>Universität Hohenheim, Titel der Präsentation, Name des Autors</a:t>
            </a:r>
          </a:p>
        </p:txBody>
      </p:sp>
      <p:sp>
        <p:nvSpPr>
          <p:cNvPr id="8" name="Bildplatzhalter 3"/>
          <p:cNvSpPr>
            <a:spLocks noGrp="1"/>
          </p:cNvSpPr>
          <p:nvPr>
            <p:ph type="pic" sz="quarter" idx="15"/>
          </p:nvPr>
        </p:nvSpPr>
        <p:spPr>
          <a:xfrm>
            <a:off x="695325" y="1"/>
            <a:ext cx="10801350" cy="6021388"/>
          </a:xfrm>
          <a:noFill/>
        </p:spPr>
        <p:txBody>
          <a:bodyPr/>
          <a:lstStyle/>
          <a:p>
            <a:endParaRPr lang="de-DE"/>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Tree>
    <p:extLst>
      <p:ext uri="{BB962C8B-B14F-4D97-AF65-F5344CB8AC3E}">
        <p14:creationId xmlns:p14="http://schemas.microsoft.com/office/powerpoint/2010/main" val="21005172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Bild/Video_1">
    <p:spTree>
      <p:nvGrpSpPr>
        <p:cNvPr id="1" name=""/>
        <p:cNvGrpSpPr/>
        <p:nvPr/>
      </p:nvGrpSpPr>
      <p:grpSpPr>
        <a:xfrm>
          <a:off x="0" y="0"/>
          <a:ext cx="0" cy="0"/>
          <a:chOff x="0" y="0"/>
          <a:chExt cx="0" cy="0"/>
        </a:xfrm>
      </p:grpSpPr>
      <p:sp>
        <p:nvSpPr>
          <p:cNvPr id="6" name="Datumsplatzhalter 5"/>
          <p:cNvSpPr>
            <a:spLocks noGrp="1"/>
          </p:cNvSpPr>
          <p:nvPr>
            <p:ph type="dt" sz="half" idx="12"/>
          </p:nvPr>
        </p:nvSpPr>
        <p:spPr/>
        <p:txBody>
          <a:bodyPr/>
          <a:lstStyle/>
          <a:p>
            <a:fld id="{596048B2-59C2-4CC3-9237-A7B1C4E7A592}" type="datetime1">
              <a:rPr lang="de-DE" smtClean="0"/>
              <a:t>07.07.25</a:t>
            </a:fld>
            <a:endParaRPr lang="de-DE"/>
          </a:p>
        </p:txBody>
      </p:sp>
      <p:sp>
        <p:nvSpPr>
          <p:cNvPr id="7" name="Fußzeilenplatzhalter 6"/>
          <p:cNvSpPr>
            <a:spLocks noGrp="1"/>
          </p:cNvSpPr>
          <p:nvPr>
            <p:ph type="ftr" sz="quarter" idx="13"/>
          </p:nvPr>
        </p:nvSpPr>
        <p:spPr/>
        <p:txBody>
          <a:bodyPr/>
          <a:lstStyle/>
          <a:p>
            <a:r>
              <a:rPr lang="de-DE"/>
              <a:t>Universität Hohenheim, Titel der Präsentation, Name des Autors</a:t>
            </a:r>
          </a:p>
        </p:txBody>
      </p:sp>
      <p:sp>
        <p:nvSpPr>
          <p:cNvPr id="8" name="Bildplatzhalter 3"/>
          <p:cNvSpPr>
            <a:spLocks noGrp="1"/>
          </p:cNvSpPr>
          <p:nvPr>
            <p:ph type="pic" sz="quarter" idx="15"/>
          </p:nvPr>
        </p:nvSpPr>
        <p:spPr>
          <a:xfrm>
            <a:off x="695325" y="765175"/>
            <a:ext cx="10801350" cy="5256214"/>
          </a:xfrm>
          <a:noFill/>
        </p:spPr>
        <p:txBody>
          <a:bodyPr/>
          <a:lstStyle/>
          <a:p>
            <a:endParaRPr lang="de-DE"/>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Tree>
    <p:extLst>
      <p:ext uri="{BB962C8B-B14F-4D97-AF65-F5344CB8AC3E}">
        <p14:creationId xmlns:p14="http://schemas.microsoft.com/office/powerpoint/2010/main" val="3139179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Bild/Video mit Beschreibung 1">
    <p:spTree>
      <p:nvGrpSpPr>
        <p:cNvPr id="1" name=""/>
        <p:cNvGrpSpPr/>
        <p:nvPr/>
      </p:nvGrpSpPr>
      <p:grpSpPr>
        <a:xfrm>
          <a:off x="0" y="0"/>
          <a:ext cx="0" cy="0"/>
          <a:chOff x="0" y="0"/>
          <a:chExt cx="0" cy="0"/>
        </a:xfrm>
      </p:grpSpPr>
      <p:sp>
        <p:nvSpPr>
          <p:cNvPr id="8" name="Bildplatzhalter 3"/>
          <p:cNvSpPr>
            <a:spLocks noGrp="1"/>
          </p:cNvSpPr>
          <p:nvPr>
            <p:ph type="pic" sz="quarter" idx="15"/>
          </p:nvPr>
        </p:nvSpPr>
        <p:spPr>
          <a:xfrm>
            <a:off x="695325" y="1"/>
            <a:ext cx="10801350" cy="6021388"/>
          </a:xfrm>
          <a:noFill/>
        </p:spPr>
        <p:txBody>
          <a:bodyPr/>
          <a:lstStyle/>
          <a:p>
            <a:endParaRPr lang="de-DE"/>
          </a:p>
        </p:txBody>
      </p:sp>
      <p:sp>
        <p:nvSpPr>
          <p:cNvPr id="6" name="Datumsplatzhalter 5"/>
          <p:cNvSpPr>
            <a:spLocks noGrp="1"/>
          </p:cNvSpPr>
          <p:nvPr>
            <p:ph type="dt" sz="half" idx="12"/>
          </p:nvPr>
        </p:nvSpPr>
        <p:spPr/>
        <p:txBody>
          <a:bodyPr/>
          <a:lstStyle/>
          <a:p>
            <a:fld id="{39209643-A802-4768-9A4F-D84D3C0F4E67}" type="datetime1">
              <a:rPr lang="de-DE" smtClean="0"/>
              <a:t>07.07.25</a:t>
            </a:fld>
            <a:endParaRPr lang="de-DE"/>
          </a:p>
        </p:txBody>
      </p:sp>
      <p:sp>
        <p:nvSpPr>
          <p:cNvPr id="7" name="Fußzeilenplatzhalter 6"/>
          <p:cNvSpPr>
            <a:spLocks noGrp="1"/>
          </p:cNvSpPr>
          <p:nvPr>
            <p:ph type="ftr" sz="quarter" idx="13"/>
          </p:nvPr>
        </p:nvSpPr>
        <p:spPr/>
        <p:txBody>
          <a:bodyPr/>
          <a:lstStyle/>
          <a:p>
            <a:r>
              <a:rPr lang="de-DE"/>
              <a:t>Universität Hohenheim, Titel der Präsentation, Name des Autors</a:t>
            </a:r>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3" name="Titel 2"/>
          <p:cNvSpPr>
            <a:spLocks noGrp="1"/>
          </p:cNvSpPr>
          <p:nvPr>
            <p:ph type="title"/>
          </p:nvPr>
        </p:nvSpPr>
        <p:spPr>
          <a:xfrm>
            <a:off x="1" y="-1"/>
            <a:ext cx="5916612" cy="2447999"/>
          </a:xfrm>
          <a:solidFill>
            <a:schemeClr val="tx1">
              <a:lumMod val="75000"/>
              <a:alpha val="80000"/>
            </a:schemeClr>
          </a:solidFill>
        </p:spPr>
        <p:txBody>
          <a:bodyPr lIns="1224000" rIns="180000" anchor="ctr" anchorCtr="0"/>
          <a:lstStyle>
            <a:lvl1pPr>
              <a:defRPr>
                <a:solidFill>
                  <a:schemeClr val="bg2">
                    <a:lumMod val="75000"/>
                  </a:schemeClr>
                </a:solidFill>
              </a:defRPr>
            </a:lvl1pPr>
          </a:lstStyle>
          <a:p>
            <a:r>
              <a:rPr lang="de-DE"/>
              <a:t>Titelmasterformat durch Klicken bearbeiten</a:t>
            </a:r>
          </a:p>
        </p:txBody>
      </p:sp>
    </p:spTree>
    <p:extLst>
      <p:ext uri="{BB962C8B-B14F-4D97-AF65-F5344CB8AC3E}">
        <p14:creationId xmlns:p14="http://schemas.microsoft.com/office/powerpoint/2010/main" val="829088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Zitat">
    <p:spTree>
      <p:nvGrpSpPr>
        <p:cNvPr id="1" name=""/>
        <p:cNvGrpSpPr/>
        <p:nvPr/>
      </p:nvGrpSpPr>
      <p:grpSpPr>
        <a:xfrm>
          <a:off x="0" y="0"/>
          <a:ext cx="0" cy="0"/>
          <a:chOff x="0" y="0"/>
          <a:chExt cx="0" cy="0"/>
        </a:xfrm>
      </p:grpSpPr>
      <p:sp>
        <p:nvSpPr>
          <p:cNvPr id="3" name="Rechteck 2"/>
          <p:cNvSpPr/>
          <p:nvPr userDrawn="1"/>
        </p:nvSpPr>
        <p:spPr>
          <a:xfrm>
            <a:off x="0" y="0"/>
            <a:ext cx="1219200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itel 1"/>
          <p:cNvSpPr>
            <a:spLocks noGrp="1"/>
          </p:cNvSpPr>
          <p:nvPr>
            <p:ph type="title" hasCustomPrompt="1"/>
          </p:nvPr>
        </p:nvSpPr>
        <p:spPr>
          <a:xfrm>
            <a:off x="1379537" y="765175"/>
            <a:ext cx="10117138" cy="5256213"/>
          </a:xfrm>
        </p:spPr>
        <p:txBody>
          <a:bodyPr anchor="ctr" anchorCtr="0"/>
          <a:lstStyle>
            <a:lvl1pPr>
              <a:defRPr sz="4800" b="0" cap="none" spc="100" baseline="0">
                <a:solidFill>
                  <a:schemeClr val="bg1"/>
                </a:solidFill>
                <a:latin typeface="Rockwell" panose="02060603020205020403" pitchFamily="18" charset="0"/>
              </a:defRPr>
            </a:lvl1pPr>
          </a:lstStyle>
          <a:p>
            <a:r>
              <a:rPr lang="de-DE"/>
              <a:t>„Zitat durch klicken bearbeiten“</a:t>
            </a:r>
          </a:p>
        </p:txBody>
      </p:sp>
      <p:sp>
        <p:nvSpPr>
          <p:cNvPr id="5" name="Textplatzhalter 4"/>
          <p:cNvSpPr>
            <a:spLocks noGrp="1"/>
          </p:cNvSpPr>
          <p:nvPr>
            <p:ph type="body" sz="quarter" idx="10" hasCustomPrompt="1"/>
          </p:nvPr>
        </p:nvSpPr>
        <p:spPr>
          <a:xfrm>
            <a:off x="1379538" y="5661060"/>
            <a:ext cx="9562440" cy="360327"/>
          </a:xfrm>
        </p:spPr>
        <p:txBody>
          <a:bodyPr anchor="b" anchorCtr="0"/>
          <a:lstStyle>
            <a:lvl1pPr algn="l">
              <a:defRPr sz="1600" spc="0">
                <a:solidFill>
                  <a:schemeClr val="bg1"/>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de-DE"/>
              <a:t>Urheber</a:t>
            </a:r>
          </a:p>
        </p:txBody>
      </p:sp>
    </p:spTree>
    <p:extLst>
      <p:ext uri="{BB962C8B-B14F-4D97-AF65-F5344CB8AC3E}">
        <p14:creationId xmlns:p14="http://schemas.microsoft.com/office/powerpoint/2010/main" val="1010846126"/>
      </p:ext>
    </p:extLst>
  </p:cSld>
  <p:clrMapOvr>
    <a:masterClrMapping/>
  </p:clrMapOvr>
  <p:extLst>
    <p:ext uri="{DCECCB84-F9BA-43D5-87BE-67443E8EF086}">
      <p15:sldGuideLst xmlns:p15="http://schemas.microsoft.com/office/powerpoint/2012/main">
        <p15:guide id="1" pos="869">
          <p15:clr>
            <a:srgbClr val="FBAE40"/>
          </p15:clr>
        </p15:guide>
        <p15:guide id="2" orient="horz" pos="166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Kapiteltrenner 1">
    <p:spTree>
      <p:nvGrpSpPr>
        <p:cNvPr id="1" name=""/>
        <p:cNvGrpSpPr/>
        <p:nvPr/>
      </p:nvGrpSpPr>
      <p:grpSpPr>
        <a:xfrm>
          <a:off x="0" y="0"/>
          <a:ext cx="0" cy="0"/>
          <a:chOff x="0" y="0"/>
          <a:chExt cx="0" cy="0"/>
        </a:xfrm>
      </p:grpSpPr>
      <p:sp>
        <p:nvSpPr>
          <p:cNvPr id="7" name="Rechteck 6"/>
          <p:cNvSpPr/>
          <p:nvPr userDrawn="1"/>
        </p:nvSpPr>
        <p:spPr>
          <a:xfrm>
            <a:off x="695325" y="765175"/>
            <a:ext cx="10801350" cy="52562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eck 2"/>
          <p:cNvSpPr/>
          <p:nvPr userDrawn="1"/>
        </p:nvSpPr>
        <p:spPr>
          <a:xfrm>
            <a:off x="0" y="8731"/>
            <a:ext cx="10801350" cy="5256213"/>
          </a:xfrm>
          <a:prstGeom prst="rect">
            <a:avLst/>
          </a:prstGeom>
          <a:solidFill>
            <a:schemeClr val="bg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itel 1"/>
          <p:cNvSpPr>
            <a:spLocks noGrp="1"/>
          </p:cNvSpPr>
          <p:nvPr>
            <p:ph type="title" hasCustomPrompt="1"/>
          </p:nvPr>
        </p:nvSpPr>
        <p:spPr>
          <a:xfrm>
            <a:off x="1379538" y="2173286"/>
            <a:ext cx="7345362" cy="2443163"/>
          </a:xfrm>
        </p:spPr>
        <p:txBody>
          <a:bodyPr anchor="ctr" anchorCtr="0"/>
          <a:lstStyle>
            <a:lvl1pPr>
              <a:defRPr>
                <a:solidFill>
                  <a:schemeClr val="bg1"/>
                </a:solidFill>
              </a:defRPr>
            </a:lvl1pPr>
          </a:lstStyle>
          <a:p>
            <a:r>
              <a:rPr lang="de-DE" err="1"/>
              <a:t>Titeltrenner</a:t>
            </a:r>
            <a:r>
              <a:rPr lang="de-DE"/>
              <a:t> durch Klicken bearbeiten</a:t>
            </a:r>
          </a:p>
        </p:txBody>
      </p:sp>
    </p:spTree>
    <p:extLst>
      <p:ext uri="{BB962C8B-B14F-4D97-AF65-F5344CB8AC3E}">
        <p14:creationId xmlns:p14="http://schemas.microsoft.com/office/powerpoint/2010/main" val="3039944620"/>
      </p:ext>
    </p:extLst>
  </p:cSld>
  <p:clrMapOvr>
    <a:masterClrMapping/>
  </p:clrMapOvr>
  <p:extLst>
    <p:ext uri="{DCECCB84-F9BA-43D5-87BE-67443E8EF086}">
      <p15:sldGuideLst xmlns:p15="http://schemas.microsoft.com/office/powerpoint/2012/main">
        <p15:guide id="1" pos="869">
          <p15:clr>
            <a:srgbClr val="FBAE40"/>
          </p15:clr>
        </p15:guide>
        <p15:guide id="2" orient="horz" pos="166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weiß ohne Bild_EN">
    <p:spTree>
      <p:nvGrpSpPr>
        <p:cNvPr id="1" name=""/>
        <p:cNvGrpSpPr/>
        <p:nvPr/>
      </p:nvGrpSpPr>
      <p:grpSpPr>
        <a:xfrm>
          <a:off x="0" y="0"/>
          <a:ext cx="0" cy="0"/>
          <a:chOff x="0" y="0"/>
          <a:chExt cx="0" cy="0"/>
        </a:xfrm>
      </p:grpSpPr>
      <p:sp>
        <p:nvSpPr>
          <p:cNvPr id="4" name="Rechteck 3"/>
          <p:cNvSpPr/>
          <p:nvPr userDrawn="1"/>
        </p:nvSpPr>
        <p:spPr>
          <a:xfrm>
            <a:off x="0" y="3392488"/>
            <a:ext cx="12192000" cy="3465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itel 1"/>
          <p:cNvSpPr>
            <a:spLocks noGrp="1"/>
          </p:cNvSpPr>
          <p:nvPr>
            <p:ph type="ctrTitle" hasCustomPrompt="1"/>
          </p:nvPr>
        </p:nvSpPr>
        <p:spPr>
          <a:xfrm>
            <a:off x="1019175" y="2168526"/>
            <a:ext cx="10153650" cy="3852862"/>
          </a:xfrm>
          <a:solidFill>
            <a:schemeClr val="bg2">
              <a:alpha val="80000"/>
            </a:schemeClr>
          </a:solidFill>
        </p:spPr>
        <p:txBody>
          <a:bodyPr lIns="432000" tIns="1008000" rIns="216000" bIns="0" anchor="t"/>
          <a:lstStyle>
            <a:lvl1pPr algn="l">
              <a:defRPr sz="3200" cap="all" baseline="0">
                <a:solidFill>
                  <a:schemeClr val="tx2"/>
                </a:solidFill>
              </a:defRPr>
            </a:lvl1pPr>
          </a:lstStyle>
          <a:p>
            <a:r>
              <a:rPr lang="de-DE"/>
              <a:t>TITEL DER PRÄSENTATION </a:t>
            </a:r>
            <a:br>
              <a:rPr lang="de-DE"/>
            </a:br>
            <a:r>
              <a:rPr lang="de-DE"/>
              <a:t>MASTERFORMAT DURCH KLICKEN </a:t>
            </a:r>
            <a:br>
              <a:rPr lang="de-DE"/>
            </a:br>
            <a:r>
              <a:rPr lang="de-DE"/>
              <a:t>BEARBEITEN            </a:t>
            </a:r>
          </a:p>
        </p:txBody>
      </p:sp>
      <p:sp>
        <p:nvSpPr>
          <p:cNvPr id="11" name="Untertitel 2"/>
          <p:cNvSpPr>
            <a:spLocks noGrp="1"/>
          </p:cNvSpPr>
          <p:nvPr>
            <p:ph type="subTitle" idx="1" hasCustomPrompt="1"/>
          </p:nvPr>
        </p:nvSpPr>
        <p:spPr>
          <a:xfrm>
            <a:off x="1450975" y="5276772"/>
            <a:ext cx="9702799" cy="314402"/>
          </a:xfrm>
        </p:spPr>
        <p:txBody>
          <a:bodyPr anchor="b"/>
          <a:lstStyle>
            <a:lvl1pPr marL="0" indent="0" algn="l">
              <a:buNone/>
              <a:defRPr sz="1600" baseline="0">
                <a:solidFill>
                  <a:schemeClr val="tx2"/>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Subheading</a:t>
            </a:r>
            <a:r>
              <a:rPr lang="de-DE"/>
              <a:t>, </a:t>
            </a:r>
            <a:r>
              <a:rPr lang="de-DE" err="1"/>
              <a:t>date</a:t>
            </a:r>
            <a:r>
              <a:rPr lang="de-DE"/>
              <a:t>, </a:t>
            </a:r>
            <a:r>
              <a:rPr lang="de-DE" err="1"/>
              <a:t>speaker</a:t>
            </a:r>
            <a:r>
              <a:rPr lang="de-DE"/>
              <a:t>, etc.</a:t>
            </a:r>
          </a:p>
        </p:txBody>
      </p:sp>
      <p:sp>
        <p:nvSpPr>
          <p:cNvPr id="3" name="Textplatzhalter 2"/>
          <p:cNvSpPr>
            <a:spLocks noGrp="1"/>
          </p:cNvSpPr>
          <p:nvPr>
            <p:ph type="body" sz="quarter" idx="10" hasCustomPrompt="1"/>
          </p:nvPr>
        </p:nvSpPr>
        <p:spPr>
          <a:xfrm>
            <a:off x="1450975" y="2636838"/>
            <a:ext cx="9419083" cy="411160"/>
          </a:xfrm>
        </p:spPr>
        <p:txBody>
          <a:bodyPr/>
          <a:lstStyle>
            <a:lvl1pPr>
              <a:defRPr sz="1800">
                <a:solidFill>
                  <a:schemeClr val="tx2"/>
                </a:solidFill>
                <a:latin typeface="Rockwell" panose="02060603020205020403" pitchFamily="18" charset="0"/>
              </a:defRPr>
            </a:lvl1pPr>
            <a:lvl2pPr>
              <a:defRPr sz="1800">
                <a:solidFill>
                  <a:schemeClr val="tx2"/>
                </a:solidFill>
                <a:latin typeface="Rockwell" panose="02060603020205020403" pitchFamily="18" charset="0"/>
              </a:defRPr>
            </a:lvl2pPr>
            <a:lvl3pPr>
              <a:defRPr sz="1800">
                <a:solidFill>
                  <a:schemeClr val="tx2"/>
                </a:solidFill>
                <a:latin typeface="Rockwell" panose="02060603020205020403" pitchFamily="18" charset="0"/>
              </a:defRPr>
            </a:lvl3pPr>
            <a:lvl4pPr>
              <a:defRPr sz="1800">
                <a:solidFill>
                  <a:schemeClr val="tx2"/>
                </a:solidFill>
                <a:latin typeface="Rockwell" panose="02060603020205020403" pitchFamily="18" charset="0"/>
              </a:defRPr>
            </a:lvl4pPr>
            <a:lvl5pPr>
              <a:defRPr sz="1800">
                <a:solidFill>
                  <a:schemeClr val="tx2"/>
                </a:solidFill>
                <a:latin typeface="Rockwell" panose="02060603020205020403" pitchFamily="18" charset="0"/>
              </a:defRPr>
            </a:lvl5pPr>
          </a:lstStyle>
          <a:p>
            <a:pPr lvl="0"/>
            <a:r>
              <a:rPr lang="de-DE" err="1"/>
              <a:t>Fomatvorlagen</a:t>
            </a:r>
            <a:r>
              <a:rPr lang="de-DE"/>
              <a:t> des Textmasters bearbeiten</a:t>
            </a: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325" y="705459"/>
            <a:ext cx="2520001" cy="651595"/>
          </a:xfrm>
          <a:prstGeom prst="rect">
            <a:avLst/>
          </a:prstGeom>
        </p:spPr>
      </p:pic>
    </p:spTree>
    <p:extLst>
      <p:ext uri="{BB962C8B-B14F-4D97-AF65-F5344CB8AC3E}">
        <p14:creationId xmlns:p14="http://schemas.microsoft.com/office/powerpoint/2010/main" val="1091530793"/>
      </p:ext>
    </p:extLst>
  </p:cSld>
  <p:clrMapOvr>
    <a:masterClrMapping/>
  </p:clrMapOvr>
  <p:extLst>
    <p:ext uri="{DCECCB84-F9BA-43D5-87BE-67443E8EF086}">
      <p15:sldGuideLst xmlns:p15="http://schemas.microsoft.com/office/powerpoint/2012/main">
        <p15:guide id="1" pos="914">
          <p15:clr>
            <a:srgbClr val="FBAE40"/>
          </p15:clr>
        </p15:guide>
        <p15:guide id="2" orient="horz" pos="1661">
          <p15:clr>
            <a:srgbClr val="FBAE40"/>
          </p15:clr>
        </p15:guide>
        <p15:guide id="3" pos="642">
          <p15:clr>
            <a:srgbClr val="FBAE40"/>
          </p15:clr>
        </p15:guide>
        <p15:guide id="4" pos="703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Kapiteltrenner mit Bild">
    <p:spTree>
      <p:nvGrpSpPr>
        <p:cNvPr id="1" name=""/>
        <p:cNvGrpSpPr/>
        <p:nvPr/>
      </p:nvGrpSpPr>
      <p:grpSpPr>
        <a:xfrm>
          <a:off x="0" y="0"/>
          <a:ext cx="0" cy="0"/>
          <a:chOff x="0" y="0"/>
          <a:chExt cx="0" cy="0"/>
        </a:xfrm>
      </p:grpSpPr>
      <p:sp>
        <p:nvSpPr>
          <p:cNvPr id="5" name="Bildplatzhalter 7"/>
          <p:cNvSpPr>
            <a:spLocks noGrp="1"/>
          </p:cNvSpPr>
          <p:nvPr>
            <p:ph type="pic" sz="quarter" idx="16"/>
          </p:nvPr>
        </p:nvSpPr>
        <p:spPr>
          <a:xfrm>
            <a:off x="695325" y="765175"/>
            <a:ext cx="10781919" cy="5256213"/>
          </a:xfrm>
        </p:spPr>
        <p:txBody>
          <a:bodyPr/>
          <a:lstStyle>
            <a:lvl1pPr marL="0" indent="0">
              <a:buFontTx/>
              <a:buNone/>
              <a:defRPr>
                <a:solidFill>
                  <a:schemeClr val="bg2">
                    <a:lumMod val="50000"/>
                  </a:schemeClr>
                </a:solidFill>
              </a:defRPr>
            </a:lvl1pPr>
          </a:lstStyle>
          <a:p>
            <a:r>
              <a:rPr lang="de-DE"/>
              <a:t>Bild durch Klicken auf Symbol hinzufügen</a:t>
            </a:r>
          </a:p>
        </p:txBody>
      </p:sp>
      <p:sp>
        <p:nvSpPr>
          <p:cNvPr id="8" name="Titel 1"/>
          <p:cNvSpPr>
            <a:spLocks noGrp="1"/>
          </p:cNvSpPr>
          <p:nvPr>
            <p:ph type="title" hasCustomPrompt="1"/>
          </p:nvPr>
        </p:nvSpPr>
        <p:spPr>
          <a:xfrm>
            <a:off x="0" y="1808163"/>
            <a:ext cx="6096000" cy="3168650"/>
          </a:xfrm>
          <a:solidFill>
            <a:schemeClr val="tx2">
              <a:alpha val="90000"/>
            </a:schemeClr>
          </a:solidFill>
        </p:spPr>
        <p:txBody>
          <a:bodyPr lIns="1188000" tIns="0" anchor="ctr" anchorCtr="0"/>
          <a:lstStyle>
            <a:lvl1pPr>
              <a:defRPr>
                <a:solidFill>
                  <a:schemeClr val="accent1">
                    <a:lumMod val="40000"/>
                    <a:lumOff val="60000"/>
                  </a:schemeClr>
                </a:solidFill>
              </a:defRPr>
            </a:lvl1pPr>
          </a:lstStyle>
          <a:p>
            <a:r>
              <a:rPr lang="de-DE" err="1"/>
              <a:t>Kapiteltrenner</a:t>
            </a:r>
            <a:r>
              <a:rPr lang="de-DE"/>
              <a:t> mit </a:t>
            </a:r>
            <a:r>
              <a:rPr lang="de-DE" err="1"/>
              <a:t>bild</a:t>
            </a:r>
            <a:r>
              <a:rPr lang="de-DE"/>
              <a:t> durch Klicken bearbeiten</a:t>
            </a:r>
          </a:p>
        </p:txBody>
      </p:sp>
    </p:spTree>
    <p:extLst>
      <p:ext uri="{BB962C8B-B14F-4D97-AF65-F5344CB8AC3E}">
        <p14:creationId xmlns:p14="http://schemas.microsoft.com/office/powerpoint/2010/main" val="1819752932"/>
      </p:ext>
    </p:extLst>
  </p:cSld>
  <p:clrMapOvr>
    <a:masterClrMapping/>
  </p:clrMapOvr>
  <p:extLst>
    <p:ext uri="{DCECCB84-F9BA-43D5-87BE-67443E8EF086}">
      <p15:sldGuideLst xmlns:p15="http://schemas.microsoft.com/office/powerpoint/2012/main">
        <p15:guide id="1" pos="869">
          <p15:clr>
            <a:srgbClr val="FBAE40"/>
          </p15:clr>
        </p15:guide>
        <p15:guide id="2" orient="horz" pos="166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Kapiteltrenner mit Bild und Drop">
    <p:spTree>
      <p:nvGrpSpPr>
        <p:cNvPr id="1" name=""/>
        <p:cNvGrpSpPr/>
        <p:nvPr/>
      </p:nvGrpSpPr>
      <p:grpSpPr>
        <a:xfrm>
          <a:off x="0" y="0"/>
          <a:ext cx="0" cy="0"/>
          <a:chOff x="0" y="0"/>
          <a:chExt cx="0" cy="0"/>
        </a:xfrm>
      </p:grpSpPr>
      <p:sp>
        <p:nvSpPr>
          <p:cNvPr id="5" name="Bildplatzhalter 7"/>
          <p:cNvSpPr>
            <a:spLocks noGrp="1"/>
          </p:cNvSpPr>
          <p:nvPr>
            <p:ph type="pic" sz="quarter" idx="16"/>
          </p:nvPr>
        </p:nvSpPr>
        <p:spPr>
          <a:xfrm>
            <a:off x="1" y="0"/>
            <a:ext cx="12191999" cy="6857999"/>
          </a:xfrm>
        </p:spPr>
        <p:txBody>
          <a:bodyPr/>
          <a:lstStyle>
            <a:lvl1pPr marL="0" indent="0">
              <a:buFontTx/>
              <a:buNone/>
              <a:defRPr>
                <a:solidFill>
                  <a:schemeClr val="bg2">
                    <a:lumMod val="50000"/>
                  </a:schemeClr>
                </a:solidFill>
              </a:defRPr>
            </a:lvl1pPr>
          </a:lstStyle>
          <a:p>
            <a:r>
              <a:rPr lang="de-DE"/>
              <a:t>Bild durch Klicken auf Symbol hinzufügen</a:t>
            </a:r>
          </a:p>
        </p:txBody>
      </p:sp>
      <p:sp>
        <p:nvSpPr>
          <p:cNvPr id="2" name="Träne 1"/>
          <p:cNvSpPr/>
          <p:nvPr userDrawn="1"/>
        </p:nvSpPr>
        <p:spPr>
          <a:xfrm rot="5400000">
            <a:off x="695325" y="781844"/>
            <a:ext cx="5221288" cy="5221288"/>
          </a:xfrm>
          <a:prstGeom prst="teardrop">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 name="Titel 2"/>
          <p:cNvSpPr>
            <a:spLocks noGrp="1"/>
          </p:cNvSpPr>
          <p:nvPr>
            <p:ph type="title" hasCustomPrompt="1"/>
          </p:nvPr>
        </p:nvSpPr>
        <p:spPr>
          <a:xfrm>
            <a:off x="1390651" y="1808163"/>
            <a:ext cx="4525961" cy="3168650"/>
          </a:xfrm>
        </p:spPr>
        <p:txBody>
          <a:bodyPr anchor="ctr" anchorCtr="0"/>
          <a:lstStyle>
            <a:lvl1pPr>
              <a:defRPr>
                <a:solidFill>
                  <a:schemeClr val="bg1"/>
                </a:solidFill>
              </a:defRPr>
            </a:lvl1pPr>
          </a:lstStyle>
          <a:p>
            <a:r>
              <a:rPr lang="de-DE" err="1"/>
              <a:t>Titeltrenner</a:t>
            </a:r>
            <a:r>
              <a:rPr lang="de-DE"/>
              <a:t> durch Klicken bearbeiten</a:t>
            </a:r>
          </a:p>
        </p:txBody>
      </p:sp>
    </p:spTree>
    <p:extLst>
      <p:ext uri="{BB962C8B-B14F-4D97-AF65-F5344CB8AC3E}">
        <p14:creationId xmlns:p14="http://schemas.microsoft.com/office/powerpoint/2010/main" val="1885135896"/>
      </p:ext>
    </p:extLst>
  </p:cSld>
  <p:clrMapOvr>
    <a:masterClrMapping/>
  </p:clrMapOvr>
  <p:extLst>
    <p:ext uri="{DCECCB84-F9BA-43D5-87BE-67443E8EF086}">
      <p15:sldGuideLst xmlns:p15="http://schemas.microsoft.com/office/powerpoint/2012/main">
        <p15:guide id="1" pos="869">
          <p15:clr>
            <a:srgbClr val="FBAE40"/>
          </p15:clr>
        </p15:guide>
        <p15:guide id="2" orient="horz" pos="166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Kapiteltrenner mit Fläche und Drop">
    <p:spTree>
      <p:nvGrpSpPr>
        <p:cNvPr id="1" name=""/>
        <p:cNvGrpSpPr/>
        <p:nvPr/>
      </p:nvGrpSpPr>
      <p:grpSpPr>
        <a:xfrm>
          <a:off x="0" y="0"/>
          <a:ext cx="0" cy="0"/>
          <a:chOff x="0" y="0"/>
          <a:chExt cx="0" cy="0"/>
        </a:xfrm>
      </p:grpSpPr>
      <p:sp>
        <p:nvSpPr>
          <p:cNvPr id="3" name="Rechteck 2"/>
          <p:cNvSpPr/>
          <p:nvPr userDrawn="1"/>
        </p:nvSpPr>
        <p:spPr>
          <a:xfrm>
            <a:off x="695325" y="1808163"/>
            <a:ext cx="10801350" cy="5049837"/>
          </a:xfrm>
          <a:prstGeom prst="rect">
            <a:avLst/>
          </a:prstGeom>
          <a:solidFill>
            <a:schemeClr val="bg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de-DE"/>
              <a:t>Titelmasterformat durch Klicken bearbeiten</a:t>
            </a:r>
          </a:p>
          <a:p>
            <a:pPr algn="ctr"/>
            <a:endParaRPr lang="de-DE"/>
          </a:p>
        </p:txBody>
      </p:sp>
      <p:sp>
        <p:nvSpPr>
          <p:cNvPr id="2" name="Träne 1"/>
          <p:cNvSpPr/>
          <p:nvPr userDrawn="1"/>
        </p:nvSpPr>
        <p:spPr>
          <a:xfrm rot="5400000">
            <a:off x="3485356" y="781844"/>
            <a:ext cx="5221288" cy="5221288"/>
          </a:xfrm>
          <a:prstGeom prst="teardrop">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 name="Titel 3"/>
          <p:cNvSpPr>
            <a:spLocks noGrp="1"/>
          </p:cNvSpPr>
          <p:nvPr>
            <p:ph type="title" hasCustomPrompt="1"/>
          </p:nvPr>
        </p:nvSpPr>
        <p:spPr>
          <a:xfrm>
            <a:off x="4089115" y="1808163"/>
            <a:ext cx="4206473" cy="3168650"/>
          </a:xfrm>
        </p:spPr>
        <p:txBody>
          <a:bodyPr anchor="ctr" anchorCtr="0"/>
          <a:lstStyle>
            <a:lvl1pPr>
              <a:defRPr>
                <a:solidFill>
                  <a:schemeClr val="bg1"/>
                </a:solidFill>
              </a:defRPr>
            </a:lvl1pPr>
          </a:lstStyle>
          <a:p>
            <a:r>
              <a:rPr lang="de-DE" err="1"/>
              <a:t>Titeltrenner</a:t>
            </a:r>
            <a:r>
              <a:rPr lang="de-DE"/>
              <a:t> durch klicken bearbeiten</a:t>
            </a:r>
          </a:p>
        </p:txBody>
      </p:sp>
    </p:spTree>
    <p:extLst>
      <p:ext uri="{BB962C8B-B14F-4D97-AF65-F5344CB8AC3E}">
        <p14:creationId xmlns:p14="http://schemas.microsoft.com/office/powerpoint/2010/main" val="1432332490"/>
      </p:ext>
    </p:extLst>
  </p:cSld>
  <p:clrMapOvr>
    <a:masterClrMapping/>
  </p:clrMapOvr>
  <p:extLst>
    <p:ext uri="{DCECCB84-F9BA-43D5-87BE-67443E8EF086}">
      <p15:sldGuideLst xmlns:p15="http://schemas.microsoft.com/office/powerpoint/2012/main">
        <p15:guide id="1" pos="869">
          <p15:clr>
            <a:srgbClr val="FBAE40"/>
          </p15:clr>
        </p15:guide>
        <p15:guide id="2" orient="horz" pos="166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HL+Tabelle breit">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DE"/>
              <a:t>Titelmasterformat durch Klicken bearbeiten</a:t>
            </a:r>
          </a:p>
        </p:txBody>
      </p:sp>
      <p:sp>
        <p:nvSpPr>
          <p:cNvPr id="11" name="Datumsplatzhalter 3"/>
          <p:cNvSpPr>
            <a:spLocks noGrp="1"/>
          </p:cNvSpPr>
          <p:nvPr>
            <p:ph type="dt" sz="half" idx="2"/>
          </p:nvPr>
        </p:nvSpPr>
        <p:spPr>
          <a:xfrm>
            <a:off x="695326" y="6176964"/>
            <a:ext cx="715463" cy="544512"/>
          </a:xfrm>
          <a:prstGeom prst="rect">
            <a:avLst/>
          </a:prstGeom>
        </p:spPr>
        <p:txBody>
          <a:bodyPr vert="horz" lIns="0" tIns="0" rIns="0" bIns="0" rtlCol="0" anchor="ctr"/>
          <a:lstStyle>
            <a:lvl1pPr algn="l">
              <a:defRPr sz="800" spc="100" baseline="0">
                <a:solidFill>
                  <a:schemeClr val="tx1">
                    <a:tint val="75000"/>
                  </a:schemeClr>
                </a:solidFill>
                <a:latin typeface="Rockwell" panose="02060603020205020403" pitchFamily="18" charset="0"/>
              </a:defRPr>
            </a:lvl1pPr>
          </a:lstStyle>
          <a:p>
            <a:fld id="{1E018F8D-C1E7-4A69-B721-962DFD49AD61}" type="datetime1">
              <a:rPr lang="de-DE" smtClean="0"/>
              <a:t>07.07.25</a:t>
            </a:fld>
            <a:endParaRPr lang="de-DE"/>
          </a:p>
        </p:txBody>
      </p:sp>
      <p:sp>
        <p:nvSpPr>
          <p:cNvPr id="12" name="Fußzeilenplatzhalter 4"/>
          <p:cNvSpPr>
            <a:spLocks noGrp="1"/>
          </p:cNvSpPr>
          <p:nvPr>
            <p:ph type="ftr" sz="quarter" idx="3"/>
          </p:nvPr>
        </p:nvSpPr>
        <p:spPr>
          <a:xfrm>
            <a:off x="1537200" y="6176964"/>
            <a:ext cx="9000000" cy="544512"/>
          </a:xfrm>
          <a:prstGeom prst="rect">
            <a:avLst/>
          </a:prstGeom>
        </p:spPr>
        <p:txBody>
          <a:bodyPr vert="horz" lIns="0" tIns="0" rIns="0" bIns="0" rtlCol="0" anchor="ctr"/>
          <a:lstStyle>
            <a:lvl1pPr algn="l">
              <a:defRPr sz="800" spc="100" baseline="0">
                <a:solidFill>
                  <a:schemeClr val="tx1">
                    <a:lumMod val="60000"/>
                    <a:lumOff val="40000"/>
                  </a:schemeClr>
                </a:solidFill>
                <a:latin typeface="Rockwell" panose="02060603020205020403" pitchFamily="18" charset="0"/>
              </a:defRPr>
            </a:lvl1pPr>
          </a:lstStyle>
          <a:p>
            <a:r>
              <a:rPr lang="de-DE"/>
              <a:t>Universität Hohenheim, Titel der Präsentation, Name des Autors</a:t>
            </a:r>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3" name="Tabellenplatzhalter 2"/>
          <p:cNvSpPr>
            <a:spLocks noGrp="1"/>
          </p:cNvSpPr>
          <p:nvPr>
            <p:ph type="tbl" sz="quarter" idx="10"/>
          </p:nvPr>
        </p:nvSpPr>
        <p:spPr>
          <a:xfrm>
            <a:off x="695325" y="2168524"/>
            <a:ext cx="10801350" cy="3852863"/>
          </a:xfrm>
        </p:spPr>
        <p:txBody>
          <a:bodyPr/>
          <a:lstStyle/>
          <a:p>
            <a:endParaRPr lang="de-DE"/>
          </a:p>
        </p:txBody>
      </p:sp>
    </p:spTree>
    <p:extLst>
      <p:ext uri="{BB962C8B-B14F-4D97-AF65-F5344CB8AC3E}">
        <p14:creationId xmlns:p14="http://schemas.microsoft.com/office/powerpoint/2010/main" val="18399140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HL+Tabelle halb">
    <p:spTree>
      <p:nvGrpSpPr>
        <p:cNvPr id="1" name=""/>
        <p:cNvGrpSpPr/>
        <p:nvPr/>
      </p:nvGrpSpPr>
      <p:grpSpPr>
        <a:xfrm>
          <a:off x="0" y="0"/>
          <a:ext cx="0" cy="0"/>
          <a:chOff x="0" y="0"/>
          <a:chExt cx="0" cy="0"/>
        </a:xfrm>
      </p:grpSpPr>
      <p:sp>
        <p:nvSpPr>
          <p:cNvPr id="10" name="Titel 9"/>
          <p:cNvSpPr>
            <a:spLocks noGrp="1"/>
          </p:cNvSpPr>
          <p:nvPr>
            <p:ph type="title"/>
          </p:nvPr>
        </p:nvSpPr>
        <p:spPr>
          <a:xfrm>
            <a:off x="695326" y="765175"/>
            <a:ext cx="5221288" cy="5256211"/>
          </a:xfrm>
        </p:spPr>
        <p:txBody>
          <a:bodyPr anchor="t" anchorCtr="0"/>
          <a:lstStyle/>
          <a:p>
            <a:r>
              <a:rPr lang="de-DE"/>
              <a:t>Titelmasterformat durch Klicken bearbeiten</a:t>
            </a:r>
          </a:p>
        </p:txBody>
      </p:sp>
      <p:sp>
        <p:nvSpPr>
          <p:cNvPr id="11" name="Datumsplatzhalter 3"/>
          <p:cNvSpPr>
            <a:spLocks noGrp="1"/>
          </p:cNvSpPr>
          <p:nvPr>
            <p:ph type="dt" sz="half" idx="2"/>
          </p:nvPr>
        </p:nvSpPr>
        <p:spPr>
          <a:xfrm>
            <a:off x="695326" y="6176964"/>
            <a:ext cx="715463" cy="544512"/>
          </a:xfrm>
          <a:prstGeom prst="rect">
            <a:avLst/>
          </a:prstGeom>
        </p:spPr>
        <p:txBody>
          <a:bodyPr vert="horz" lIns="0" tIns="0" rIns="0" bIns="0" rtlCol="0" anchor="ctr"/>
          <a:lstStyle>
            <a:lvl1pPr algn="l">
              <a:defRPr sz="800" spc="100" baseline="0">
                <a:solidFill>
                  <a:schemeClr val="tx1">
                    <a:tint val="75000"/>
                  </a:schemeClr>
                </a:solidFill>
                <a:latin typeface="Rockwell" panose="02060603020205020403" pitchFamily="18" charset="0"/>
              </a:defRPr>
            </a:lvl1pPr>
          </a:lstStyle>
          <a:p>
            <a:fld id="{FFD186D9-A20D-4A21-B4C9-816C275996A7}" type="datetime1">
              <a:rPr lang="de-DE" smtClean="0"/>
              <a:t>07.07.25</a:t>
            </a:fld>
            <a:endParaRPr lang="de-DE"/>
          </a:p>
        </p:txBody>
      </p:sp>
      <p:sp>
        <p:nvSpPr>
          <p:cNvPr id="12" name="Fußzeilenplatzhalter 4"/>
          <p:cNvSpPr>
            <a:spLocks noGrp="1"/>
          </p:cNvSpPr>
          <p:nvPr>
            <p:ph type="ftr" sz="quarter" idx="3"/>
          </p:nvPr>
        </p:nvSpPr>
        <p:spPr>
          <a:xfrm>
            <a:off x="1537200" y="6176964"/>
            <a:ext cx="9000000" cy="544512"/>
          </a:xfrm>
          <a:prstGeom prst="rect">
            <a:avLst/>
          </a:prstGeom>
        </p:spPr>
        <p:txBody>
          <a:bodyPr vert="horz" lIns="0" tIns="0" rIns="0" bIns="0" rtlCol="0" anchor="ctr"/>
          <a:lstStyle>
            <a:lvl1pPr algn="l">
              <a:defRPr sz="800" spc="100" baseline="0">
                <a:solidFill>
                  <a:schemeClr val="tx1">
                    <a:lumMod val="60000"/>
                    <a:lumOff val="40000"/>
                  </a:schemeClr>
                </a:solidFill>
                <a:latin typeface="Rockwell" panose="02060603020205020403" pitchFamily="18" charset="0"/>
              </a:defRPr>
            </a:lvl1pPr>
          </a:lstStyle>
          <a:p>
            <a:r>
              <a:rPr lang="de-DE"/>
              <a:t>Universität Hohenheim, Titel der Präsentation, Name des Autors</a:t>
            </a:r>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3" name="Tabellenplatzhalter 2"/>
          <p:cNvSpPr>
            <a:spLocks noGrp="1"/>
          </p:cNvSpPr>
          <p:nvPr>
            <p:ph type="tbl" sz="quarter" idx="10"/>
          </p:nvPr>
        </p:nvSpPr>
        <p:spPr>
          <a:xfrm>
            <a:off x="6275387" y="765176"/>
            <a:ext cx="5221287" cy="5256212"/>
          </a:xfrm>
        </p:spPr>
        <p:txBody>
          <a:bodyPr/>
          <a:lstStyle/>
          <a:p>
            <a:endParaRPr lang="de-DE"/>
          </a:p>
        </p:txBody>
      </p:sp>
    </p:spTree>
    <p:extLst>
      <p:ext uri="{BB962C8B-B14F-4D97-AF65-F5344CB8AC3E}">
        <p14:creationId xmlns:p14="http://schemas.microsoft.com/office/powerpoint/2010/main" val="18352785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HL+Tabelle 3/4">
    <p:spTree>
      <p:nvGrpSpPr>
        <p:cNvPr id="1" name=""/>
        <p:cNvGrpSpPr/>
        <p:nvPr/>
      </p:nvGrpSpPr>
      <p:grpSpPr>
        <a:xfrm>
          <a:off x="0" y="0"/>
          <a:ext cx="0" cy="0"/>
          <a:chOff x="0" y="0"/>
          <a:chExt cx="0" cy="0"/>
        </a:xfrm>
      </p:grpSpPr>
      <p:sp>
        <p:nvSpPr>
          <p:cNvPr id="10" name="Titel 9"/>
          <p:cNvSpPr>
            <a:spLocks noGrp="1"/>
          </p:cNvSpPr>
          <p:nvPr>
            <p:ph type="title"/>
          </p:nvPr>
        </p:nvSpPr>
        <p:spPr>
          <a:xfrm>
            <a:off x="695326" y="765175"/>
            <a:ext cx="2558237" cy="5256211"/>
          </a:xfrm>
        </p:spPr>
        <p:txBody>
          <a:bodyPr anchor="t" anchorCtr="0"/>
          <a:lstStyle/>
          <a:p>
            <a:r>
              <a:rPr lang="de-DE"/>
              <a:t>Titelmasterformat durch Klicken bearbeiten</a:t>
            </a:r>
          </a:p>
        </p:txBody>
      </p:sp>
      <p:sp>
        <p:nvSpPr>
          <p:cNvPr id="11" name="Datumsplatzhalter 3"/>
          <p:cNvSpPr>
            <a:spLocks noGrp="1"/>
          </p:cNvSpPr>
          <p:nvPr>
            <p:ph type="dt" sz="half" idx="2"/>
          </p:nvPr>
        </p:nvSpPr>
        <p:spPr>
          <a:xfrm>
            <a:off x="695326" y="6176964"/>
            <a:ext cx="715463" cy="544512"/>
          </a:xfrm>
          <a:prstGeom prst="rect">
            <a:avLst/>
          </a:prstGeom>
        </p:spPr>
        <p:txBody>
          <a:bodyPr vert="horz" lIns="0" tIns="0" rIns="0" bIns="0" rtlCol="0" anchor="ctr"/>
          <a:lstStyle>
            <a:lvl1pPr algn="l">
              <a:defRPr sz="800" spc="100" baseline="0">
                <a:solidFill>
                  <a:schemeClr val="tx1">
                    <a:tint val="75000"/>
                  </a:schemeClr>
                </a:solidFill>
                <a:latin typeface="Rockwell" panose="02060603020205020403" pitchFamily="18" charset="0"/>
              </a:defRPr>
            </a:lvl1pPr>
          </a:lstStyle>
          <a:p>
            <a:fld id="{F7983435-9D9B-4825-B60D-9166CD7D4886}" type="datetime1">
              <a:rPr lang="de-DE" smtClean="0"/>
              <a:t>07.07.25</a:t>
            </a:fld>
            <a:endParaRPr lang="de-DE"/>
          </a:p>
        </p:txBody>
      </p:sp>
      <p:sp>
        <p:nvSpPr>
          <p:cNvPr id="12" name="Fußzeilenplatzhalter 4"/>
          <p:cNvSpPr>
            <a:spLocks noGrp="1"/>
          </p:cNvSpPr>
          <p:nvPr>
            <p:ph type="ftr" sz="quarter" idx="3"/>
          </p:nvPr>
        </p:nvSpPr>
        <p:spPr>
          <a:xfrm>
            <a:off x="1537200" y="6176964"/>
            <a:ext cx="9000000" cy="544512"/>
          </a:xfrm>
          <a:prstGeom prst="rect">
            <a:avLst/>
          </a:prstGeom>
        </p:spPr>
        <p:txBody>
          <a:bodyPr vert="horz" lIns="0" tIns="0" rIns="0" bIns="0" rtlCol="0" anchor="ctr"/>
          <a:lstStyle>
            <a:lvl1pPr algn="l">
              <a:defRPr sz="800" spc="100" baseline="0">
                <a:solidFill>
                  <a:schemeClr val="tx1">
                    <a:lumMod val="60000"/>
                    <a:lumOff val="40000"/>
                  </a:schemeClr>
                </a:solidFill>
                <a:latin typeface="Rockwell" panose="02060603020205020403" pitchFamily="18" charset="0"/>
              </a:defRPr>
            </a:lvl1pPr>
          </a:lstStyle>
          <a:p>
            <a:r>
              <a:rPr lang="de-DE"/>
              <a:t>Universität Hohenheim, Titel der Präsentation, Name des Autors</a:t>
            </a:r>
          </a:p>
        </p:txBody>
      </p:sp>
      <p:sp>
        <p:nvSpPr>
          <p:cNvPr id="13"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
        <p:nvSpPr>
          <p:cNvPr id="3" name="Tabellenplatzhalter 2"/>
          <p:cNvSpPr>
            <a:spLocks noGrp="1"/>
          </p:cNvSpPr>
          <p:nvPr>
            <p:ph type="tbl" sz="quarter" idx="10"/>
          </p:nvPr>
        </p:nvSpPr>
        <p:spPr>
          <a:xfrm>
            <a:off x="3467101" y="765176"/>
            <a:ext cx="8029574" cy="5256212"/>
          </a:xfrm>
        </p:spPr>
        <p:txBody>
          <a:bodyPr/>
          <a:lstStyle/>
          <a:p>
            <a:endParaRPr lang="de-DE"/>
          </a:p>
        </p:txBody>
      </p:sp>
    </p:spTree>
    <p:extLst>
      <p:ext uri="{BB962C8B-B14F-4D97-AF65-F5344CB8AC3E}">
        <p14:creationId xmlns:p14="http://schemas.microsoft.com/office/powerpoint/2010/main" val="29945954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Schluss">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3392488"/>
            <a:ext cx="12192000" cy="3465512"/>
          </a:xfrm>
          <a:solidFill>
            <a:schemeClr val="bg2"/>
          </a:solidFill>
        </p:spPr>
        <p:txBody>
          <a:bodyPr/>
          <a:lstStyle/>
          <a:p>
            <a:endParaRPr lang="de-DE"/>
          </a:p>
        </p:txBody>
      </p:sp>
      <p:sp>
        <p:nvSpPr>
          <p:cNvPr id="7" name="Titel 1"/>
          <p:cNvSpPr>
            <a:spLocks noGrp="1"/>
          </p:cNvSpPr>
          <p:nvPr>
            <p:ph type="ctrTitle" hasCustomPrompt="1"/>
          </p:nvPr>
        </p:nvSpPr>
        <p:spPr>
          <a:xfrm>
            <a:off x="1019176" y="2168525"/>
            <a:ext cx="10153650" cy="2808288"/>
          </a:xfrm>
          <a:solidFill>
            <a:schemeClr val="tx2">
              <a:alpha val="90000"/>
            </a:schemeClr>
          </a:solidFill>
        </p:spPr>
        <p:txBody>
          <a:bodyPr lIns="432000" tIns="1008000" rIns="216000" bIns="0" anchor="t"/>
          <a:lstStyle>
            <a:lvl1pPr algn="l">
              <a:defRPr sz="3200" cap="all" baseline="0">
                <a:solidFill>
                  <a:schemeClr val="accent1">
                    <a:lumMod val="40000"/>
                    <a:lumOff val="60000"/>
                  </a:schemeClr>
                </a:solidFill>
              </a:defRPr>
            </a:lvl1pPr>
          </a:lstStyle>
          <a:p>
            <a:r>
              <a:rPr lang="de-DE"/>
              <a:t>Vielen Dank für Ihre Aufmerksamkeit</a:t>
            </a:r>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400" y="705458"/>
            <a:ext cx="2520000" cy="651596"/>
          </a:xfrm>
          <a:prstGeom prst="rect">
            <a:avLst/>
          </a:prstGeom>
        </p:spPr>
      </p:pic>
      <p:sp>
        <p:nvSpPr>
          <p:cNvPr id="4" name="Textplatzhalter 3"/>
          <p:cNvSpPr>
            <a:spLocks noGrp="1"/>
          </p:cNvSpPr>
          <p:nvPr>
            <p:ph type="body" sz="quarter" idx="11" hasCustomPrompt="1"/>
          </p:nvPr>
        </p:nvSpPr>
        <p:spPr>
          <a:xfrm>
            <a:off x="1450975" y="4219881"/>
            <a:ext cx="9511551" cy="396569"/>
          </a:xfrm>
        </p:spPr>
        <p:txBody>
          <a:bodyPr anchor="b" anchorCtr="0"/>
          <a:lstStyle>
            <a:lvl3pPr>
              <a:defRPr>
                <a:solidFill>
                  <a:schemeClr val="bg1"/>
                </a:solidFill>
              </a:defRPr>
            </a:lvl3pPr>
          </a:lstStyle>
          <a:p>
            <a:pPr lvl="2"/>
            <a:r>
              <a:rPr lang="de-DE"/>
              <a:t>Unterzeile, Datum, Referent, o.ä.</a:t>
            </a:r>
          </a:p>
        </p:txBody>
      </p:sp>
    </p:spTree>
    <p:extLst>
      <p:ext uri="{BB962C8B-B14F-4D97-AF65-F5344CB8AC3E}">
        <p14:creationId xmlns:p14="http://schemas.microsoft.com/office/powerpoint/2010/main" val="2530396867"/>
      </p:ext>
    </p:extLst>
  </p:cSld>
  <p:clrMapOvr>
    <a:masterClrMapping/>
  </p:clrMapOvr>
  <p:extLst>
    <p:ext uri="{DCECCB84-F9BA-43D5-87BE-67443E8EF086}">
      <p15:sldGuideLst xmlns:p15="http://schemas.microsoft.com/office/powerpoint/2012/main">
        <p15:guide id="1" pos="642">
          <p15:clr>
            <a:srgbClr val="FBAE40"/>
          </p15:clr>
        </p15:guide>
        <p15:guide id="2" pos="91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Schluss_EN">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3392488"/>
            <a:ext cx="12192000" cy="3465512"/>
          </a:xfrm>
          <a:solidFill>
            <a:schemeClr val="bg2"/>
          </a:solidFill>
        </p:spPr>
        <p:txBody>
          <a:bodyPr/>
          <a:lstStyle/>
          <a:p>
            <a:endParaRPr lang="de-DE"/>
          </a:p>
        </p:txBody>
      </p:sp>
      <p:sp>
        <p:nvSpPr>
          <p:cNvPr id="7" name="Titel 1"/>
          <p:cNvSpPr>
            <a:spLocks noGrp="1"/>
          </p:cNvSpPr>
          <p:nvPr>
            <p:ph type="ctrTitle" hasCustomPrompt="1"/>
          </p:nvPr>
        </p:nvSpPr>
        <p:spPr>
          <a:xfrm>
            <a:off x="1019176" y="2168525"/>
            <a:ext cx="10153650" cy="2808288"/>
          </a:xfrm>
          <a:solidFill>
            <a:schemeClr val="tx2">
              <a:alpha val="90000"/>
            </a:schemeClr>
          </a:solidFill>
        </p:spPr>
        <p:txBody>
          <a:bodyPr lIns="432000" tIns="1008000" rIns="216000" bIns="0" anchor="t"/>
          <a:lstStyle>
            <a:lvl1pPr algn="l">
              <a:defRPr sz="3200" cap="all" baseline="0">
                <a:solidFill>
                  <a:schemeClr val="accent1">
                    <a:lumMod val="40000"/>
                    <a:lumOff val="60000"/>
                  </a:schemeClr>
                </a:solidFill>
              </a:defRPr>
            </a:lvl1pPr>
          </a:lstStyle>
          <a:p>
            <a:r>
              <a:rPr lang="en-US"/>
              <a:t>Thank you for your attention</a:t>
            </a:r>
            <a:endParaRPr lang="de-DE"/>
          </a:p>
        </p:txBody>
      </p:sp>
      <p:sp>
        <p:nvSpPr>
          <p:cNvPr id="4" name="Textplatzhalter 3"/>
          <p:cNvSpPr>
            <a:spLocks noGrp="1"/>
          </p:cNvSpPr>
          <p:nvPr>
            <p:ph type="body" sz="quarter" idx="11" hasCustomPrompt="1"/>
          </p:nvPr>
        </p:nvSpPr>
        <p:spPr>
          <a:xfrm>
            <a:off x="1450975" y="4219881"/>
            <a:ext cx="9511551" cy="396569"/>
          </a:xfrm>
        </p:spPr>
        <p:txBody>
          <a:bodyPr anchor="b" anchorCtr="0"/>
          <a:lstStyle>
            <a:lvl3pPr>
              <a:defRPr>
                <a:solidFill>
                  <a:schemeClr val="bg1"/>
                </a:solidFill>
              </a:defRPr>
            </a:lvl3pPr>
          </a:lstStyle>
          <a:p>
            <a:pPr lvl="2"/>
            <a:r>
              <a:rPr lang="de-DE"/>
              <a:t>Unterzeile, Datum, Referent, o.ä.</a:t>
            </a: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400" y="705458"/>
            <a:ext cx="2520000" cy="651595"/>
          </a:xfrm>
          <a:prstGeom prst="rect">
            <a:avLst/>
          </a:prstGeom>
        </p:spPr>
      </p:pic>
    </p:spTree>
    <p:extLst>
      <p:ext uri="{BB962C8B-B14F-4D97-AF65-F5344CB8AC3E}">
        <p14:creationId xmlns:p14="http://schemas.microsoft.com/office/powerpoint/2010/main" val="1752133936"/>
      </p:ext>
    </p:extLst>
  </p:cSld>
  <p:clrMapOvr>
    <a:masterClrMapping/>
  </p:clrMapOvr>
  <p:extLst>
    <p:ext uri="{DCECCB84-F9BA-43D5-87BE-67443E8EF086}">
      <p15:sldGuideLst xmlns:p15="http://schemas.microsoft.com/office/powerpoint/2012/main">
        <p15:guide id="1" pos="642">
          <p15:clr>
            <a:srgbClr val="FBAE40"/>
          </p15:clr>
        </p15:guide>
        <p15:guide id="2" pos="91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Schluss blau">
    <p:spTree>
      <p:nvGrpSpPr>
        <p:cNvPr id="1" name=""/>
        <p:cNvGrpSpPr/>
        <p:nvPr/>
      </p:nvGrpSpPr>
      <p:grpSpPr>
        <a:xfrm>
          <a:off x="0" y="0"/>
          <a:ext cx="0" cy="0"/>
          <a:chOff x="0" y="0"/>
          <a:chExt cx="0" cy="0"/>
        </a:xfrm>
      </p:grpSpPr>
      <p:sp>
        <p:nvSpPr>
          <p:cNvPr id="4" name="Rechteck 3"/>
          <p:cNvSpPr/>
          <p:nvPr userDrawn="1"/>
        </p:nvSpPr>
        <p:spPr>
          <a:xfrm>
            <a:off x="0" y="3392488"/>
            <a:ext cx="12192000" cy="3465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itel 1"/>
          <p:cNvSpPr>
            <a:spLocks noGrp="1"/>
          </p:cNvSpPr>
          <p:nvPr>
            <p:ph type="ctrTitle" hasCustomPrompt="1"/>
          </p:nvPr>
        </p:nvSpPr>
        <p:spPr>
          <a:xfrm>
            <a:off x="1019175" y="2168526"/>
            <a:ext cx="10477500" cy="2808287"/>
          </a:xfrm>
          <a:solidFill>
            <a:schemeClr val="bg2">
              <a:alpha val="80000"/>
            </a:schemeClr>
          </a:solidFill>
        </p:spPr>
        <p:txBody>
          <a:bodyPr lIns="396000" tIns="1008000" rIns="216000" bIns="0" anchor="t"/>
          <a:lstStyle>
            <a:lvl1pPr algn="l">
              <a:defRPr sz="3200" cap="all" baseline="0">
                <a:solidFill>
                  <a:schemeClr val="tx2"/>
                </a:solidFill>
              </a:defRPr>
            </a:lvl1pPr>
          </a:lstStyle>
          <a:p>
            <a:r>
              <a:rPr lang="de-DE"/>
              <a:t>Vielen Dank für Ihre </a:t>
            </a:r>
            <a:br>
              <a:rPr lang="de-DE"/>
            </a:br>
            <a:r>
              <a:rPr lang="de-DE"/>
              <a:t>Aufmerksamkeit</a:t>
            </a:r>
          </a:p>
        </p:txBody>
      </p:sp>
      <p:sp>
        <p:nvSpPr>
          <p:cNvPr id="11" name="Untertitel 2"/>
          <p:cNvSpPr>
            <a:spLocks noGrp="1"/>
          </p:cNvSpPr>
          <p:nvPr>
            <p:ph type="subTitle" idx="1" hasCustomPrompt="1"/>
          </p:nvPr>
        </p:nvSpPr>
        <p:spPr>
          <a:xfrm>
            <a:off x="1470026" y="4222800"/>
            <a:ext cx="9719589" cy="314402"/>
          </a:xfrm>
        </p:spPr>
        <p:txBody>
          <a:bodyPr anchor="b"/>
          <a:lstStyle>
            <a:lvl1pPr marL="0" indent="0" algn="l">
              <a:buNone/>
              <a:defRPr sz="1600" baseline="0">
                <a:solidFill>
                  <a:schemeClr val="tx2"/>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Unterzeile, Datum, Referent, o.ä.</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400" y="705458"/>
            <a:ext cx="2520000" cy="651596"/>
          </a:xfrm>
          <a:prstGeom prst="rect">
            <a:avLst/>
          </a:prstGeom>
        </p:spPr>
      </p:pic>
    </p:spTree>
    <p:extLst>
      <p:ext uri="{BB962C8B-B14F-4D97-AF65-F5344CB8AC3E}">
        <p14:creationId xmlns:p14="http://schemas.microsoft.com/office/powerpoint/2010/main" val="3610370492"/>
      </p:ext>
    </p:extLst>
  </p:cSld>
  <p:clrMapOvr>
    <a:masterClrMapping/>
  </p:clrMapOvr>
  <p:extLst>
    <p:ext uri="{DCECCB84-F9BA-43D5-87BE-67443E8EF086}">
      <p15:sldGuideLst xmlns:p15="http://schemas.microsoft.com/office/powerpoint/2012/main">
        <p15:guide id="1" pos="914" userDrawn="1">
          <p15:clr>
            <a:srgbClr val="FBAE40"/>
          </p15:clr>
        </p15:guide>
        <p15:guide id="2" orient="horz" pos="1661">
          <p15:clr>
            <a:srgbClr val="FBAE40"/>
          </p15:clr>
        </p15:guide>
        <p15:guide id="3" pos="64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Schluss blau_EN">
    <p:spTree>
      <p:nvGrpSpPr>
        <p:cNvPr id="1" name=""/>
        <p:cNvGrpSpPr/>
        <p:nvPr/>
      </p:nvGrpSpPr>
      <p:grpSpPr>
        <a:xfrm>
          <a:off x="0" y="0"/>
          <a:ext cx="0" cy="0"/>
          <a:chOff x="0" y="0"/>
          <a:chExt cx="0" cy="0"/>
        </a:xfrm>
      </p:grpSpPr>
      <p:sp>
        <p:nvSpPr>
          <p:cNvPr id="4" name="Rechteck 3"/>
          <p:cNvSpPr/>
          <p:nvPr userDrawn="1"/>
        </p:nvSpPr>
        <p:spPr>
          <a:xfrm>
            <a:off x="0" y="3392488"/>
            <a:ext cx="12192000" cy="3465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itel 1"/>
          <p:cNvSpPr>
            <a:spLocks noGrp="1"/>
          </p:cNvSpPr>
          <p:nvPr>
            <p:ph type="ctrTitle" hasCustomPrompt="1"/>
          </p:nvPr>
        </p:nvSpPr>
        <p:spPr>
          <a:xfrm>
            <a:off x="1019175" y="2168526"/>
            <a:ext cx="10477500" cy="2808287"/>
          </a:xfrm>
          <a:solidFill>
            <a:schemeClr val="bg2">
              <a:alpha val="80000"/>
            </a:schemeClr>
          </a:solidFill>
        </p:spPr>
        <p:txBody>
          <a:bodyPr lIns="396000" tIns="1008000" rIns="216000" bIns="0" anchor="t"/>
          <a:lstStyle>
            <a:lvl1pPr algn="l">
              <a:defRPr sz="3200" cap="all" baseline="0">
                <a:solidFill>
                  <a:schemeClr val="tx2"/>
                </a:solidFill>
              </a:defRPr>
            </a:lvl1pPr>
          </a:lstStyle>
          <a:p>
            <a:r>
              <a:rPr lang="en-US"/>
              <a:t>Thank you for </a:t>
            </a:r>
            <a:br>
              <a:rPr lang="en-US"/>
            </a:br>
            <a:r>
              <a:rPr lang="en-US"/>
              <a:t>your attention</a:t>
            </a:r>
            <a:endParaRPr lang="de-DE"/>
          </a:p>
        </p:txBody>
      </p:sp>
      <p:sp>
        <p:nvSpPr>
          <p:cNvPr id="11" name="Untertitel 2"/>
          <p:cNvSpPr>
            <a:spLocks noGrp="1"/>
          </p:cNvSpPr>
          <p:nvPr>
            <p:ph type="subTitle" idx="1" hasCustomPrompt="1"/>
          </p:nvPr>
        </p:nvSpPr>
        <p:spPr>
          <a:xfrm>
            <a:off x="1470027" y="4222800"/>
            <a:ext cx="9795004" cy="314402"/>
          </a:xfrm>
        </p:spPr>
        <p:txBody>
          <a:bodyPr anchor="b"/>
          <a:lstStyle>
            <a:lvl1pPr marL="0" indent="0" algn="l">
              <a:buNone/>
              <a:defRPr sz="1600" baseline="0">
                <a:solidFill>
                  <a:schemeClr val="tx2"/>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Unterzeile, Datum, Referent, o.ä.</a:t>
            </a:r>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400" y="705458"/>
            <a:ext cx="2520000" cy="651595"/>
          </a:xfrm>
          <a:prstGeom prst="rect">
            <a:avLst/>
          </a:prstGeom>
        </p:spPr>
      </p:pic>
    </p:spTree>
    <p:extLst>
      <p:ext uri="{BB962C8B-B14F-4D97-AF65-F5344CB8AC3E}">
        <p14:creationId xmlns:p14="http://schemas.microsoft.com/office/powerpoint/2010/main" val="650403150"/>
      </p:ext>
    </p:extLst>
  </p:cSld>
  <p:clrMapOvr>
    <a:masterClrMapping/>
  </p:clrMapOvr>
  <p:extLst>
    <p:ext uri="{DCECCB84-F9BA-43D5-87BE-67443E8EF086}">
      <p15:sldGuideLst xmlns:p15="http://schemas.microsoft.com/office/powerpoint/2012/main">
        <p15:guide id="1" pos="914">
          <p15:clr>
            <a:srgbClr val="FBAE40"/>
          </p15:clr>
        </p15:guide>
        <p15:guide id="2" orient="horz" pos="1661">
          <p15:clr>
            <a:srgbClr val="FBAE40"/>
          </p15:clr>
        </p15:guide>
        <p15:guide id="3" pos="6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 blau">
    <p:spTree>
      <p:nvGrpSpPr>
        <p:cNvPr id="1" name=""/>
        <p:cNvGrpSpPr/>
        <p:nvPr/>
      </p:nvGrpSpPr>
      <p:grpSpPr>
        <a:xfrm>
          <a:off x="0" y="0"/>
          <a:ext cx="0" cy="0"/>
          <a:chOff x="0" y="0"/>
          <a:chExt cx="0" cy="0"/>
        </a:xfrm>
      </p:grpSpPr>
      <p:sp>
        <p:nvSpPr>
          <p:cNvPr id="10" name="Bildplatzhalter 4"/>
          <p:cNvSpPr>
            <a:spLocks noGrp="1"/>
          </p:cNvSpPr>
          <p:nvPr>
            <p:ph type="pic" sz="quarter" idx="10"/>
          </p:nvPr>
        </p:nvSpPr>
        <p:spPr>
          <a:xfrm>
            <a:off x="0" y="3392488"/>
            <a:ext cx="12192000" cy="3465512"/>
          </a:xfrm>
          <a:solidFill>
            <a:schemeClr val="bg2"/>
          </a:solidFill>
        </p:spPr>
        <p:txBody>
          <a:bodyPr/>
          <a:lstStyle/>
          <a:p>
            <a:endParaRPr lang="de-DE"/>
          </a:p>
        </p:txBody>
      </p:sp>
      <p:sp>
        <p:nvSpPr>
          <p:cNvPr id="7" name="Rechteck 6"/>
          <p:cNvSpPr/>
          <p:nvPr userDrawn="1"/>
        </p:nvSpPr>
        <p:spPr>
          <a:xfrm>
            <a:off x="0" y="0"/>
            <a:ext cx="12192000" cy="339248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hasCustomPrompt="1"/>
          </p:nvPr>
        </p:nvSpPr>
        <p:spPr>
          <a:xfrm>
            <a:off x="1019176" y="2168526"/>
            <a:ext cx="10153650" cy="3852862"/>
          </a:xfrm>
          <a:solidFill>
            <a:schemeClr val="bg2">
              <a:lumMod val="90000"/>
              <a:alpha val="80000"/>
            </a:schemeClr>
          </a:solidFill>
        </p:spPr>
        <p:txBody>
          <a:bodyPr lIns="432000" tIns="1008000" rIns="216000" bIns="0" anchor="t"/>
          <a:lstStyle>
            <a:lvl1pPr algn="l">
              <a:defRPr sz="3200" cap="all" baseline="0">
                <a:solidFill>
                  <a:schemeClr val="tx2"/>
                </a:solidFill>
              </a:defRPr>
            </a:lvl1pPr>
          </a:lstStyle>
          <a:p>
            <a:r>
              <a:rPr lang="de-DE"/>
              <a:t>TITEL DER PRÄSENTATION </a:t>
            </a:r>
            <a:br>
              <a:rPr lang="de-DE"/>
            </a:br>
            <a:r>
              <a:rPr lang="de-DE"/>
              <a:t>MASTERFORMAT DURCH KLICKEN </a:t>
            </a:r>
            <a:br>
              <a:rPr lang="de-DE"/>
            </a:br>
            <a:r>
              <a:rPr lang="de-DE"/>
              <a:t>BEARBEITEN            </a:t>
            </a:r>
          </a:p>
        </p:txBody>
      </p:sp>
      <p:sp>
        <p:nvSpPr>
          <p:cNvPr id="3" name="Untertitel 2"/>
          <p:cNvSpPr>
            <a:spLocks noGrp="1"/>
          </p:cNvSpPr>
          <p:nvPr>
            <p:ph type="subTitle" idx="1" hasCustomPrompt="1"/>
          </p:nvPr>
        </p:nvSpPr>
        <p:spPr>
          <a:xfrm>
            <a:off x="1450975" y="5276772"/>
            <a:ext cx="9702799" cy="314402"/>
          </a:xfrm>
        </p:spPr>
        <p:txBody>
          <a:bodyPr anchor="b"/>
          <a:lstStyle>
            <a:lvl1pPr marL="0" indent="0" algn="l">
              <a:buNone/>
              <a:defRPr sz="1600" baseline="0">
                <a:solidFill>
                  <a:schemeClr val="tx2"/>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Unterzeile, Datum, Referent, o.ä.</a:t>
            </a:r>
          </a:p>
        </p:txBody>
      </p:sp>
      <p:pic>
        <p:nvPicPr>
          <p:cNvPr id="16" name="Grafik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325" y="705600"/>
            <a:ext cx="2520000" cy="651596"/>
          </a:xfrm>
          <a:prstGeom prst="rect">
            <a:avLst/>
          </a:prstGeom>
        </p:spPr>
      </p:pic>
      <p:sp>
        <p:nvSpPr>
          <p:cNvPr id="5" name="Textplatzhalter 4"/>
          <p:cNvSpPr>
            <a:spLocks noGrp="1"/>
          </p:cNvSpPr>
          <p:nvPr>
            <p:ph type="body" sz="quarter" idx="11"/>
          </p:nvPr>
        </p:nvSpPr>
        <p:spPr>
          <a:xfrm>
            <a:off x="1450975" y="2636838"/>
            <a:ext cx="9039225" cy="414587"/>
          </a:xfrm>
        </p:spPr>
        <p:txBody>
          <a:bodyPr/>
          <a:lstStyle>
            <a:lvl1pPr>
              <a:defRPr sz="1800" baseline="0">
                <a:solidFill>
                  <a:schemeClr val="tx2"/>
                </a:solidFill>
                <a:latin typeface="Rockwell" panose="02060603020205020403" pitchFamily="18" charset="0"/>
              </a:defRPr>
            </a:lvl1pPr>
            <a:lvl2pPr>
              <a:defRPr sz="1800">
                <a:solidFill>
                  <a:schemeClr val="tx2"/>
                </a:solidFill>
                <a:latin typeface="Rockwell" panose="02060603020205020403" pitchFamily="18" charset="0"/>
              </a:defRPr>
            </a:lvl2pPr>
            <a:lvl3pPr>
              <a:defRPr sz="1800">
                <a:solidFill>
                  <a:schemeClr val="tx2"/>
                </a:solidFill>
                <a:latin typeface="Rockwell" panose="02060603020205020403" pitchFamily="18" charset="0"/>
              </a:defRPr>
            </a:lvl3pPr>
            <a:lvl4pPr>
              <a:defRPr sz="1800">
                <a:solidFill>
                  <a:schemeClr val="tx2"/>
                </a:solidFill>
                <a:latin typeface="Rockwell" panose="02060603020205020403" pitchFamily="18" charset="0"/>
              </a:defRPr>
            </a:lvl4pPr>
            <a:lvl5pPr>
              <a:defRPr sz="1800">
                <a:solidFill>
                  <a:schemeClr val="tx2"/>
                </a:solidFill>
                <a:latin typeface="Rockwell" panose="02060603020205020403" pitchFamily="18" charset="0"/>
              </a:defRPr>
            </a:lvl5pPr>
          </a:lstStyle>
          <a:p>
            <a:pPr lvl="0"/>
            <a:r>
              <a:rPr lang="de-DE"/>
              <a:t>Formatvorlagen des Textmasters bearbeiten</a:t>
            </a:r>
          </a:p>
        </p:txBody>
      </p:sp>
    </p:spTree>
    <p:extLst>
      <p:ext uri="{BB962C8B-B14F-4D97-AF65-F5344CB8AC3E}">
        <p14:creationId xmlns:p14="http://schemas.microsoft.com/office/powerpoint/2010/main" val="2828508230"/>
      </p:ext>
    </p:extLst>
  </p:cSld>
  <p:clrMapOvr>
    <a:masterClrMapping/>
  </p:clrMapOvr>
  <p:extLst>
    <p:ext uri="{DCECCB84-F9BA-43D5-87BE-67443E8EF086}">
      <p15:sldGuideLst xmlns:p15="http://schemas.microsoft.com/office/powerpoint/2012/main">
        <p15:guide id="1" pos="914">
          <p15:clr>
            <a:srgbClr val="FBAE40"/>
          </p15:clr>
        </p15:guide>
        <p15:guide id="2" orient="horz" pos="1661">
          <p15:clr>
            <a:srgbClr val="FBAE40"/>
          </p15:clr>
        </p15:guide>
        <p15:guide id="3" pos="642">
          <p15:clr>
            <a:srgbClr val="FBAE40"/>
          </p15:clr>
        </p15:guide>
        <p15:guide id="4" pos="703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ndards">
    <p:spTree>
      <p:nvGrpSpPr>
        <p:cNvPr id="1" name=""/>
        <p:cNvGrpSpPr/>
        <p:nvPr/>
      </p:nvGrpSpPr>
      <p:grpSpPr>
        <a:xfrm>
          <a:off x="0" y="0"/>
          <a:ext cx="0" cy="0"/>
          <a:chOff x="0" y="0"/>
          <a:chExt cx="0" cy="0"/>
        </a:xfrm>
      </p:grpSpPr>
      <p:sp>
        <p:nvSpPr>
          <p:cNvPr id="17" name="Rechteck 16"/>
          <p:cNvSpPr/>
          <p:nvPr userDrawn="1"/>
        </p:nvSpPr>
        <p:spPr>
          <a:xfrm>
            <a:off x="10775614" y="4620538"/>
            <a:ext cx="719709" cy="3173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Datumsplatzhalter 1"/>
          <p:cNvSpPr>
            <a:spLocks noGrp="1"/>
          </p:cNvSpPr>
          <p:nvPr>
            <p:ph type="dt" sz="half" idx="10"/>
          </p:nvPr>
        </p:nvSpPr>
        <p:spPr>
          <a:xfrm>
            <a:off x="695326" y="6176964"/>
            <a:ext cx="715463" cy="544512"/>
          </a:xfrm>
          <a:prstGeom prst="rect">
            <a:avLst/>
          </a:prstGeom>
        </p:spPr>
        <p:txBody>
          <a:bodyPr/>
          <a:lstStyle/>
          <a:p>
            <a:fld id="{B7D6821A-5A5B-41CD-A421-0A8E8DBEEFA5}" type="datetime1">
              <a:rPr lang="de-DE" smtClean="0"/>
              <a:t>07.07.25</a:t>
            </a:fld>
            <a:endParaRPr lang="de-DE"/>
          </a:p>
        </p:txBody>
      </p:sp>
      <p:sp>
        <p:nvSpPr>
          <p:cNvPr id="3" name="Fußzeilenplatzhalter 2"/>
          <p:cNvSpPr>
            <a:spLocks noGrp="1"/>
          </p:cNvSpPr>
          <p:nvPr>
            <p:ph type="ftr" sz="quarter" idx="11"/>
          </p:nvPr>
        </p:nvSpPr>
        <p:spPr>
          <a:xfrm>
            <a:off x="1537200" y="6176964"/>
            <a:ext cx="9000000" cy="544512"/>
          </a:xfrm>
          <a:prstGeom prst="rect">
            <a:avLst/>
          </a:prstGeom>
        </p:spPr>
        <p:txBody>
          <a:bodyPr/>
          <a:lstStyle/>
          <a:p>
            <a:r>
              <a:rPr lang="de-DE"/>
              <a:t>Universität Hohenheim, Titel der Präsentation, Name des Autors</a:t>
            </a:r>
          </a:p>
        </p:txBody>
      </p:sp>
      <p:sp>
        <p:nvSpPr>
          <p:cNvPr id="4" name="Foliennummernplatzhalter 3"/>
          <p:cNvSpPr>
            <a:spLocks noGrp="1"/>
          </p:cNvSpPr>
          <p:nvPr>
            <p:ph type="sldNum" sz="quarter" idx="12"/>
          </p:nvPr>
        </p:nvSpPr>
        <p:spPr>
          <a:xfrm>
            <a:off x="10664791" y="6176964"/>
            <a:ext cx="831883" cy="544512"/>
          </a:xfrm>
          <a:prstGeom prst="rect">
            <a:avLst/>
          </a:prstGeom>
        </p:spPr>
        <p:txBody>
          <a:bodyPr/>
          <a:lstStyle/>
          <a:p>
            <a:fld id="{2104B226-4361-4E3F-8691-235B281AC8CE}" type="slidenum">
              <a:rPr lang="de-DE" smtClean="0"/>
              <a:t>‹#›</a:t>
            </a:fld>
            <a:endParaRPr lang="de-DE"/>
          </a:p>
        </p:txBody>
      </p:sp>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3600" y="5448314"/>
            <a:ext cx="573074" cy="573074"/>
          </a:xfrm>
          <a:prstGeom prst="rect">
            <a:avLst/>
          </a:prstGeom>
        </p:spPr>
      </p:pic>
      <p:sp>
        <p:nvSpPr>
          <p:cNvPr id="6" name="Titel 1"/>
          <p:cNvSpPr>
            <a:spLocks noGrp="1"/>
          </p:cNvSpPr>
          <p:nvPr>
            <p:ph type="title" hasCustomPrompt="1"/>
          </p:nvPr>
        </p:nvSpPr>
        <p:spPr>
          <a:xfrm>
            <a:off x="695325" y="765176"/>
            <a:ext cx="5184774" cy="1042987"/>
          </a:xfrm>
        </p:spPr>
        <p:txBody>
          <a:bodyPr/>
          <a:lstStyle>
            <a:lvl1pPr>
              <a:defRPr/>
            </a:lvl1pPr>
          </a:lstStyle>
          <a:p>
            <a:r>
              <a:rPr lang="de-DE"/>
              <a:t>Standards</a:t>
            </a:r>
          </a:p>
        </p:txBody>
      </p:sp>
      <p:sp>
        <p:nvSpPr>
          <p:cNvPr id="7" name="Rechteck 6"/>
          <p:cNvSpPr/>
          <p:nvPr userDrawn="1"/>
        </p:nvSpPr>
        <p:spPr>
          <a:xfrm>
            <a:off x="695325" y="4616450"/>
            <a:ext cx="2520100" cy="1404938"/>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r Verbinder 8"/>
          <p:cNvCxnSpPr/>
          <p:nvPr userDrawn="1"/>
        </p:nvCxnSpPr>
        <p:spPr>
          <a:xfrm>
            <a:off x="6254750" y="1808164"/>
            <a:ext cx="5241925" cy="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räne 9"/>
          <p:cNvSpPr/>
          <p:nvPr userDrawn="1"/>
        </p:nvSpPr>
        <p:spPr>
          <a:xfrm>
            <a:off x="3456531" y="4616450"/>
            <a:ext cx="1369901" cy="1369901"/>
          </a:xfrm>
          <a:prstGeom prst="teardrop">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Textfeld 10"/>
          <p:cNvSpPr txBox="1"/>
          <p:nvPr userDrawn="1"/>
        </p:nvSpPr>
        <p:spPr>
          <a:xfrm>
            <a:off x="10554789" y="4042240"/>
            <a:ext cx="940534" cy="276999"/>
          </a:xfrm>
          <a:prstGeom prst="rect">
            <a:avLst/>
          </a:prstGeom>
          <a:noFill/>
        </p:spPr>
        <p:txBody>
          <a:bodyPr wrap="square" lIns="0" tIns="0" rIns="0" bIns="0" rtlCol="0">
            <a:spAutoFit/>
          </a:bodyPr>
          <a:lstStyle/>
          <a:p>
            <a:pPr algn="r"/>
            <a:r>
              <a:rPr lang="de-DE"/>
              <a:t>Symbole</a:t>
            </a:r>
          </a:p>
        </p:txBody>
      </p:sp>
      <p:graphicFrame>
        <p:nvGraphicFramePr>
          <p:cNvPr id="12" name="Tabelle 11"/>
          <p:cNvGraphicFramePr>
            <a:graphicFrameLocks noGrp="1"/>
          </p:cNvGraphicFramePr>
          <p:nvPr userDrawn="1">
            <p:extLst>
              <p:ext uri="{D42A27DB-BD31-4B8C-83A1-F6EECF244321}">
                <p14:modId xmlns:p14="http://schemas.microsoft.com/office/powerpoint/2010/main" val="3417083489"/>
              </p:ext>
            </p:extLst>
          </p:nvPr>
        </p:nvGraphicFramePr>
        <p:xfrm>
          <a:off x="695323" y="1810514"/>
          <a:ext cx="10800000" cy="1854200"/>
        </p:xfrm>
        <a:graphic>
          <a:graphicData uri="http://schemas.openxmlformats.org/drawingml/2006/table">
            <a:tbl>
              <a:tblPr firstRow="1" bandRow="1">
                <a:tableStyleId>{0E3FDE45-AF77-4B5C-9715-49D594BDF05E}</a:tableStyleId>
              </a:tblPr>
              <a:tblGrid>
                <a:gridCol w="5760000">
                  <a:extLst>
                    <a:ext uri="{9D8B030D-6E8A-4147-A177-3AD203B41FA5}">
                      <a16:colId xmlns:a16="http://schemas.microsoft.com/office/drawing/2014/main" val="2034300086"/>
                    </a:ext>
                  </a:extLst>
                </a:gridCol>
                <a:gridCol w="1260000">
                  <a:extLst>
                    <a:ext uri="{9D8B030D-6E8A-4147-A177-3AD203B41FA5}">
                      <a16:colId xmlns:a16="http://schemas.microsoft.com/office/drawing/2014/main" val="4018947122"/>
                    </a:ext>
                  </a:extLst>
                </a:gridCol>
                <a:gridCol w="1260000">
                  <a:extLst>
                    <a:ext uri="{9D8B030D-6E8A-4147-A177-3AD203B41FA5}">
                      <a16:colId xmlns:a16="http://schemas.microsoft.com/office/drawing/2014/main" val="2445799608"/>
                    </a:ext>
                  </a:extLst>
                </a:gridCol>
                <a:gridCol w="1260000">
                  <a:extLst>
                    <a:ext uri="{9D8B030D-6E8A-4147-A177-3AD203B41FA5}">
                      <a16:colId xmlns:a16="http://schemas.microsoft.com/office/drawing/2014/main" val="1373927132"/>
                    </a:ext>
                  </a:extLst>
                </a:gridCol>
                <a:gridCol w="1260000">
                  <a:extLst>
                    <a:ext uri="{9D8B030D-6E8A-4147-A177-3AD203B41FA5}">
                      <a16:colId xmlns:a16="http://schemas.microsoft.com/office/drawing/2014/main" val="2364051709"/>
                    </a:ext>
                  </a:extLst>
                </a:gridCol>
              </a:tblGrid>
              <a:tr h="370840">
                <a:tc>
                  <a:txBody>
                    <a:bodyPr/>
                    <a:lstStyle/>
                    <a:p>
                      <a:pPr lvl="0"/>
                      <a:r>
                        <a:rPr lang="de-DE" sz="1600"/>
                        <a:t>Benennung Spalte</a:t>
                      </a:r>
                    </a:p>
                  </a:txBody>
                  <a:tcPr/>
                </a:tc>
                <a:tc>
                  <a:txBody>
                    <a:bodyPr/>
                    <a:lstStyle/>
                    <a:p>
                      <a:pPr lvl="0" algn="ctr"/>
                      <a:r>
                        <a:rPr lang="de-DE" sz="1600"/>
                        <a:t>Spalte</a:t>
                      </a:r>
                    </a:p>
                  </a:txBody>
                  <a:tcPr/>
                </a:tc>
                <a:tc>
                  <a:txBody>
                    <a:bodyPr/>
                    <a:lstStyle/>
                    <a:p>
                      <a:pPr lvl="0" algn="ctr"/>
                      <a:r>
                        <a:rPr lang="de-DE" sz="1600"/>
                        <a:t>Spalte</a:t>
                      </a:r>
                    </a:p>
                  </a:txBody>
                  <a:tcPr/>
                </a:tc>
                <a:tc>
                  <a:txBody>
                    <a:bodyPr/>
                    <a:lstStyle/>
                    <a:p>
                      <a:pPr lvl="0" algn="ctr"/>
                      <a:r>
                        <a:rPr lang="de-DE" sz="1600" err="1"/>
                        <a:t>Credits</a:t>
                      </a:r>
                      <a:endParaRPr lang="de-DE" sz="1600"/>
                    </a:p>
                  </a:txBody>
                  <a:tcPr/>
                </a:tc>
                <a:tc>
                  <a:txBody>
                    <a:bodyPr/>
                    <a:lstStyle/>
                    <a:p>
                      <a:pPr lvl="0" algn="ctr"/>
                      <a:r>
                        <a:rPr lang="de-DE" sz="1600"/>
                        <a:t>Spalte</a:t>
                      </a:r>
                    </a:p>
                  </a:txBody>
                  <a:tcPr/>
                </a:tc>
                <a:extLst>
                  <a:ext uri="{0D108BD9-81ED-4DB2-BD59-A6C34878D82A}">
                    <a16:rowId xmlns:a16="http://schemas.microsoft.com/office/drawing/2014/main" val="2075396947"/>
                  </a:ext>
                </a:extLst>
              </a:tr>
              <a:tr h="370840">
                <a:tc>
                  <a:txBody>
                    <a:bodyPr/>
                    <a:lstStyle/>
                    <a:p>
                      <a:r>
                        <a:rPr lang="en-US" sz="1600"/>
                        <a:t>2000 Degree M.Sc. Food Systems</a:t>
                      </a:r>
                      <a:endParaRPr lang="de-DE" sz="1600"/>
                    </a:p>
                  </a:txBody>
                  <a:tcPr>
                    <a:solidFill>
                      <a:schemeClr val="accent1">
                        <a:alpha val="20000"/>
                      </a:schemeClr>
                    </a:solidFill>
                  </a:tcPr>
                </a:tc>
                <a:tc>
                  <a:txBody>
                    <a:bodyPr/>
                    <a:lstStyle/>
                    <a:p>
                      <a:pPr algn="ctr"/>
                      <a:r>
                        <a:rPr lang="de-DE" sz="1600"/>
                        <a:t>BE</a:t>
                      </a:r>
                    </a:p>
                  </a:txBody>
                  <a:tcPr>
                    <a:solidFill>
                      <a:schemeClr val="accent1">
                        <a:alpha val="20000"/>
                      </a:schemeClr>
                    </a:solidFill>
                  </a:tcPr>
                </a:tc>
                <a:tc>
                  <a:txBody>
                    <a:bodyPr/>
                    <a:lstStyle/>
                    <a:p>
                      <a:pPr algn="ctr"/>
                      <a:r>
                        <a:rPr lang="de-DE" sz="1600"/>
                        <a:t>-</a:t>
                      </a:r>
                    </a:p>
                  </a:txBody>
                  <a:tcPr>
                    <a:solidFill>
                      <a:schemeClr val="accent1">
                        <a:alpha val="20000"/>
                      </a:schemeClr>
                    </a:solidFill>
                  </a:tcPr>
                </a:tc>
                <a:tc>
                  <a:txBody>
                    <a:bodyPr/>
                    <a:lstStyle/>
                    <a:p>
                      <a:pPr algn="ctr"/>
                      <a:r>
                        <a:rPr lang="de-DE" sz="1600"/>
                        <a:t>120</a:t>
                      </a:r>
                    </a:p>
                  </a:txBody>
                  <a:tcPr>
                    <a:solidFill>
                      <a:schemeClr val="accent1">
                        <a:alpha val="20000"/>
                      </a:schemeClr>
                    </a:solidFill>
                  </a:tcPr>
                </a:tc>
                <a:tc>
                  <a:txBody>
                    <a:bodyPr/>
                    <a:lstStyle/>
                    <a:p>
                      <a:pPr algn="ctr"/>
                      <a:r>
                        <a:rPr lang="de-DE" sz="1600"/>
                        <a:t>1.6</a:t>
                      </a:r>
                    </a:p>
                  </a:txBody>
                  <a:tcPr anchor="ctr">
                    <a:solidFill>
                      <a:schemeClr val="accent1">
                        <a:alpha val="20000"/>
                      </a:schemeClr>
                    </a:solidFill>
                  </a:tcPr>
                </a:tc>
                <a:extLst>
                  <a:ext uri="{0D108BD9-81ED-4DB2-BD59-A6C34878D82A}">
                    <a16:rowId xmlns:a16="http://schemas.microsoft.com/office/drawing/2014/main" val="1737358697"/>
                  </a:ext>
                </a:extLst>
              </a:tr>
              <a:tr h="370840">
                <a:tc>
                  <a:txBody>
                    <a:bodyPr/>
                    <a:lstStyle/>
                    <a:p>
                      <a:r>
                        <a:rPr lang="de-DE" sz="1600"/>
                        <a:t>3000 </a:t>
                      </a:r>
                      <a:r>
                        <a:rPr lang="de-DE" sz="1600" err="1"/>
                        <a:t>Compulsory</a:t>
                      </a:r>
                      <a:r>
                        <a:rPr lang="de-DE" sz="1600"/>
                        <a:t> Modules</a:t>
                      </a:r>
                    </a:p>
                  </a:txBody>
                  <a:tcPr/>
                </a:tc>
                <a:tc>
                  <a:txBody>
                    <a:bodyPr/>
                    <a:lstStyle/>
                    <a:p>
                      <a:pPr algn="ctr"/>
                      <a:r>
                        <a:rPr lang="de-DE" sz="1600"/>
                        <a:t>BE</a:t>
                      </a:r>
                    </a:p>
                  </a:txBody>
                  <a:tcPr/>
                </a:tc>
                <a:tc>
                  <a:txBody>
                    <a:bodyPr/>
                    <a:lstStyle/>
                    <a:p>
                      <a:pPr algn="ctr"/>
                      <a:r>
                        <a:rPr lang="de-DE" sz="1600"/>
                        <a:t>-</a:t>
                      </a:r>
                    </a:p>
                  </a:txBody>
                  <a:tcPr/>
                </a:tc>
                <a:tc>
                  <a:txBody>
                    <a:bodyPr/>
                    <a:lstStyle/>
                    <a:p>
                      <a:pPr algn="ctr"/>
                      <a:r>
                        <a:rPr lang="de-DE" sz="1600"/>
                        <a:t>30</a:t>
                      </a:r>
                    </a:p>
                  </a:txBody>
                  <a:tcPr/>
                </a:tc>
                <a:tc>
                  <a:txBody>
                    <a:bodyPr/>
                    <a:lstStyle/>
                    <a:p>
                      <a:pPr algn="ctr"/>
                      <a:r>
                        <a:rPr lang="de-DE" sz="1600"/>
                        <a:t>1.8</a:t>
                      </a:r>
                    </a:p>
                  </a:txBody>
                  <a:tcPr/>
                </a:tc>
                <a:extLst>
                  <a:ext uri="{0D108BD9-81ED-4DB2-BD59-A6C34878D82A}">
                    <a16:rowId xmlns:a16="http://schemas.microsoft.com/office/drawing/2014/main" val="2785129045"/>
                  </a:ext>
                </a:extLst>
              </a:tr>
              <a:tr h="370840">
                <a:tc>
                  <a:txBody>
                    <a:bodyPr/>
                    <a:lstStyle/>
                    <a:p>
                      <a:r>
                        <a:rPr lang="en-US" sz="1600"/>
                        <a:t>1507-440 SPOC: Introduction to Food Systems</a:t>
                      </a:r>
                      <a:endParaRPr lang="de-DE" sz="1600"/>
                    </a:p>
                  </a:txBody>
                  <a:tcPr>
                    <a:solidFill>
                      <a:schemeClr val="accent1">
                        <a:alpha val="20000"/>
                      </a:schemeClr>
                    </a:solidFill>
                  </a:tcPr>
                </a:tc>
                <a:tc>
                  <a:txBody>
                    <a:bodyPr/>
                    <a:lstStyle/>
                    <a:p>
                      <a:pPr algn="ctr"/>
                      <a:r>
                        <a:rPr lang="de-DE" sz="1600"/>
                        <a:t>BE</a:t>
                      </a:r>
                    </a:p>
                  </a:txBody>
                  <a:tcPr>
                    <a:solidFill>
                      <a:schemeClr val="accent1">
                        <a:alpha val="20000"/>
                      </a:schemeClr>
                    </a:solidFill>
                  </a:tcPr>
                </a:tc>
                <a:tc>
                  <a:txBody>
                    <a:bodyPr/>
                    <a:lstStyle/>
                    <a:p>
                      <a:pPr algn="ctr"/>
                      <a:r>
                        <a:rPr lang="de-DE" sz="1600"/>
                        <a:t>-</a:t>
                      </a:r>
                    </a:p>
                  </a:txBody>
                  <a:tcPr>
                    <a:solidFill>
                      <a:schemeClr val="accent1">
                        <a:alpha val="20000"/>
                      </a:schemeClr>
                    </a:solidFill>
                  </a:tcPr>
                </a:tc>
                <a:tc>
                  <a:txBody>
                    <a:bodyPr/>
                    <a:lstStyle/>
                    <a:p>
                      <a:pPr algn="ctr"/>
                      <a:r>
                        <a:rPr lang="de-DE" sz="1600"/>
                        <a:t>7.5</a:t>
                      </a:r>
                    </a:p>
                  </a:txBody>
                  <a:tcPr>
                    <a:solidFill>
                      <a:schemeClr val="accent1">
                        <a:alpha val="20000"/>
                      </a:schemeClr>
                    </a:solidFill>
                  </a:tcPr>
                </a:tc>
                <a:tc>
                  <a:txBody>
                    <a:bodyPr/>
                    <a:lstStyle/>
                    <a:p>
                      <a:pPr algn="ctr"/>
                      <a:r>
                        <a:rPr lang="de-DE" sz="1600"/>
                        <a:t>2.3</a:t>
                      </a:r>
                    </a:p>
                  </a:txBody>
                  <a:tcPr>
                    <a:solidFill>
                      <a:schemeClr val="accent1">
                        <a:alpha val="20000"/>
                      </a:schemeClr>
                    </a:solidFill>
                  </a:tcPr>
                </a:tc>
                <a:extLst>
                  <a:ext uri="{0D108BD9-81ED-4DB2-BD59-A6C34878D82A}">
                    <a16:rowId xmlns:a16="http://schemas.microsoft.com/office/drawing/2014/main" val="146843271"/>
                  </a:ext>
                </a:extLst>
              </a:tr>
              <a:tr h="370840">
                <a:tc>
                  <a:txBody>
                    <a:bodyPr/>
                    <a:lstStyle/>
                    <a:p>
                      <a:r>
                        <a:rPr lang="de-DE" sz="1600"/>
                        <a:t>1507-450 </a:t>
                      </a:r>
                      <a:r>
                        <a:rPr lang="de-DE" sz="1600" err="1"/>
                        <a:t>AgFoodTech</a:t>
                      </a:r>
                      <a:endParaRPr lang="de-DE" sz="1600"/>
                    </a:p>
                  </a:txBody>
                  <a:tcPr/>
                </a:tc>
                <a:tc>
                  <a:txBody>
                    <a:bodyPr/>
                    <a:lstStyle/>
                    <a:p>
                      <a:pPr algn="ctr"/>
                      <a:r>
                        <a:rPr lang="de-DE" sz="1600"/>
                        <a:t>BE</a:t>
                      </a:r>
                    </a:p>
                  </a:txBody>
                  <a:tcPr/>
                </a:tc>
                <a:tc>
                  <a:txBody>
                    <a:bodyPr/>
                    <a:lstStyle/>
                    <a:p>
                      <a:pPr algn="ctr"/>
                      <a:r>
                        <a:rPr lang="de-DE" sz="1600"/>
                        <a:t>-</a:t>
                      </a:r>
                    </a:p>
                  </a:txBody>
                  <a:tcPr/>
                </a:tc>
                <a:tc>
                  <a:txBody>
                    <a:bodyPr/>
                    <a:lstStyle/>
                    <a:p>
                      <a:pPr algn="ctr"/>
                      <a:r>
                        <a:rPr lang="de-DE" sz="1600"/>
                        <a:t>7.5</a:t>
                      </a:r>
                    </a:p>
                  </a:txBody>
                  <a:tcPr/>
                </a:tc>
                <a:tc>
                  <a:txBody>
                    <a:bodyPr/>
                    <a:lstStyle/>
                    <a:p>
                      <a:pPr algn="ctr"/>
                      <a:r>
                        <a:rPr lang="de-DE" sz="1600"/>
                        <a:t>1.7</a:t>
                      </a:r>
                    </a:p>
                  </a:txBody>
                  <a:tcPr/>
                </a:tc>
                <a:extLst>
                  <a:ext uri="{0D108BD9-81ED-4DB2-BD59-A6C34878D82A}">
                    <a16:rowId xmlns:a16="http://schemas.microsoft.com/office/drawing/2014/main" val="413418923"/>
                  </a:ext>
                </a:extLst>
              </a:tr>
            </a:tbl>
          </a:graphicData>
        </a:graphic>
      </p:graphicFrame>
      <p:sp>
        <p:nvSpPr>
          <p:cNvPr id="13" name="Textfeld 12"/>
          <p:cNvSpPr txBox="1"/>
          <p:nvPr userDrawn="1"/>
        </p:nvSpPr>
        <p:spPr>
          <a:xfrm>
            <a:off x="9082323" y="1252991"/>
            <a:ext cx="2413000" cy="276999"/>
          </a:xfrm>
          <a:prstGeom prst="rect">
            <a:avLst/>
          </a:prstGeom>
          <a:noFill/>
        </p:spPr>
        <p:txBody>
          <a:bodyPr wrap="square" lIns="0" tIns="0" rIns="0" bIns="0" rtlCol="0">
            <a:spAutoFit/>
          </a:bodyPr>
          <a:lstStyle/>
          <a:p>
            <a:pPr algn="r"/>
            <a:r>
              <a:rPr lang="de-DE"/>
              <a:t>Look Tabelle</a:t>
            </a:r>
          </a:p>
        </p:txBody>
      </p:sp>
      <p:graphicFrame>
        <p:nvGraphicFramePr>
          <p:cNvPr id="14" name="Inhaltsplatzhalter 6"/>
          <p:cNvGraphicFramePr>
            <a:graphicFrameLocks/>
          </p:cNvGraphicFramePr>
          <p:nvPr userDrawn="1">
            <p:extLst>
              <p:ext uri="{D42A27DB-BD31-4B8C-83A1-F6EECF244321}">
                <p14:modId xmlns:p14="http://schemas.microsoft.com/office/powerpoint/2010/main" val="2976134078"/>
              </p:ext>
            </p:extLst>
          </p:nvPr>
        </p:nvGraphicFramePr>
        <p:xfrm>
          <a:off x="5094026" y="4622331"/>
          <a:ext cx="5221285" cy="1112520"/>
        </p:xfrm>
        <a:graphic>
          <a:graphicData uri="http://schemas.openxmlformats.org/drawingml/2006/table">
            <a:tbl>
              <a:tblPr firstRow="1" bandRow="1">
                <a:tableStyleId>{3B4B98B0-60AC-42C2-AFA5-B58CD77FA1E5}</a:tableStyleId>
              </a:tblPr>
              <a:tblGrid>
                <a:gridCol w="680583">
                  <a:extLst>
                    <a:ext uri="{9D8B030D-6E8A-4147-A177-3AD203B41FA5}">
                      <a16:colId xmlns:a16="http://schemas.microsoft.com/office/drawing/2014/main" val="928685103"/>
                    </a:ext>
                  </a:extLst>
                </a:gridCol>
                <a:gridCol w="1208315">
                  <a:extLst>
                    <a:ext uri="{9D8B030D-6E8A-4147-A177-3AD203B41FA5}">
                      <a16:colId xmlns:a16="http://schemas.microsoft.com/office/drawing/2014/main" val="2216239891"/>
                    </a:ext>
                  </a:extLst>
                </a:gridCol>
                <a:gridCol w="1159328">
                  <a:extLst>
                    <a:ext uri="{9D8B030D-6E8A-4147-A177-3AD203B41FA5}">
                      <a16:colId xmlns:a16="http://schemas.microsoft.com/office/drawing/2014/main" val="1190962114"/>
                    </a:ext>
                  </a:extLst>
                </a:gridCol>
                <a:gridCol w="1045029">
                  <a:extLst>
                    <a:ext uri="{9D8B030D-6E8A-4147-A177-3AD203B41FA5}">
                      <a16:colId xmlns:a16="http://schemas.microsoft.com/office/drawing/2014/main" val="2341469501"/>
                    </a:ext>
                  </a:extLst>
                </a:gridCol>
                <a:gridCol w="1128030">
                  <a:extLst>
                    <a:ext uri="{9D8B030D-6E8A-4147-A177-3AD203B41FA5}">
                      <a16:colId xmlns:a16="http://schemas.microsoft.com/office/drawing/2014/main" val="2363874842"/>
                    </a:ext>
                  </a:extLst>
                </a:gridCol>
              </a:tblGrid>
              <a:tr h="370840">
                <a:tc>
                  <a:txBody>
                    <a:bodyPr/>
                    <a:lstStyle/>
                    <a:p>
                      <a:endParaRPr lang="de-DE"/>
                    </a:p>
                  </a:txBody>
                  <a:tcP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1" i="0" u="none" strike="noStrike" cap="none">
                          <a:ln>
                            <a:noFill/>
                          </a:ln>
                          <a:solidFill>
                            <a:schemeClr val="tx1"/>
                          </a:solidFill>
                          <a:latin typeface="+mn-lt"/>
                        </a:rPr>
                        <a:t>1 - 25</a:t>
                      </a:r>
                      <a:endParaRPr>
                        <a:latin typeface="+mn-lt"/>
                      </a:endParaRPr>
                    </a:p>
                  </a:txBody>
                  <a:tcPr marL="104306" marR="104306" marT="52155" marB="52155" anchor="ct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1" i="0" u="none" strike="noStrike" cap="none">
                          <a:ln>
                            <a:noFill/>
                          </a:ln>
                          <a:solidFill>
                            <a:srgbClr val="FF0000"/>
                          </a:solidFill>
                          <a:latin typeface="+mn-lt"/>
                        </a:rPr>
                        <a:t>26</a:t>
                      </a:r>
                      <a:r>
                        <a:rPr lang="de-DE" sz="1400" b="1" i="0" u="none" strike="noStrike" cap="none">
                          <a:ln>
                            <a:noFill/>
                          </a:ln>
                          <a:solidFill>
                            <a:schemeClr val="tx1"/>
                          </a:solidFill>
                          <a:latin typeface="+mn-lt"/>
                        </a:rPr>
                        <a:t> - 50</a:t>
                      </a:r>
                      <a:endParaRPr>
                        <a:latin typeface="+mn-lt"/>
                      </a:endParaRPr>
                    </a:p>
                  </a:txBody>
                  <a:tcPr marL="104306" marR="104306" marT="52155" marB="52155" anchor="ct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1" i="0" u="none" strike="noStrike" cap="none">
                          <a:ln>
                            <a:noFill/>
                          </a:ln>
                          <a:solidFill>
                            <a:schemeClr val="tx1"/>
                          </a:solidFill>
                          <a:latin typeface="+mn-lt"/>
                        </a:rPr>
                        <a:t>51 - 75</a:t>
                      </a:r>
                      <a:endParaRPr>
                        <a:latin typeface="+mn-lt"/>
                      </a:endParaRPr>
                    </a:p>
                  </a:txBody>
                  <a:tcPr marL="104306" marR="104306" marT="52155" marB="52155" anchor="ct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1" i="0" u="none" strike="noStrike" cap="none">
                          <a:ln>
                            <a:noFill/>
                          </a:ln>
                          <a:solidFill>
                            <a:schemeClr val="tx1"/>
                          </a:solidFill>
                          <a:latin typeface="+mn-lt"/>
                        </a:rPr>
                        <a:t>76 - 100</a:t>
                      </a:r>
                      <a:endParaRPr>
                        <a:latin typeface="+mn-lt"/>
                      </a:endParaRPr>
                    </a:p>
                  </a:txBody>
                  <a:tcPr marL="104306" marR="104306" marT="52155" marB="52155" anchor="ctr"/>
                </a:tc>
                <a:extLst>
                  <a:ext uri="{0D108BD9-81ED-4DB2-BD59-A6C34878D82A}">
                    <a16:rowId xmlns:a16="http://schemas.microsoft.com/office/drawing/2014/main" val="1591409903"/>
                  </a:ext>
                </a:extLst>
              </a:tr>
              <a:tr h="370840">
                <a:tc>
                  <a:txBody>
                    <a:bodyPr/>
                    <a:lstStyle/>
                    <a:p>
                      <a:r>
                        <a:rPr lang="de-DE" b="1"/>
                        <a:t>A</a:t>
                      </a:r>
                    </a:p>
                  </a:txBody>
                  <a:tcP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0" i="0" u="none" strike="noStrike" cap="none">
                          <a:ln>
                            <a:noFill/>
                          </a:ln>
                          <a:solidFill>
                            <a:schemeClr val="tx1"/>
                          </a:solidFill>
                          <a:latin typeface="+mn-lt"/>
                        </a:rPr>
                        <a:t>€ 30</a:t>
                      </a:r>
                      <a:endParaRPr>
                        <a:latin typeface="+mn-lt"/>
                      </a:endParaRPr>
                    </a:p>
                  </a:txBody>
                  <a:tcPr marL="104306" marR="104306" marT="52155" marB="52155" anchor="ct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0" i="0" u="none" strike="noStrike" cap="none">
                          <a:ln>
                            <a:noFill/>
                          </a:ln>
                          <a:solidFill>
                            <a:schemeClr val="tx1"/>
                          </a:solidFill>
                          <a:latin typeface="+mn-lt"/>
                        </a:rPr>
                        <a:t>€ 20</a:t>
                      </a:r>
                      <a:endParaRPr>
                        <a:latin typeface="+mn-lt"/>
                      </a:endParaRPr>
                    </a:p>
                  </a:txBody>
                  <a:tcPr marL="104306" marR="104306" marT="52155" marB="52155" anchor="ct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0" i="0" u="none" strike="noStrike" cap="none">
                          <a:ln>
                            <a:noFill/>
                          </a:ln>
                          <a:solidFill>
                            <a:schemeClr val="tx1"/>
                          </a:solidFill>
                          <a:latin typeface="+mn-lt"/>
                        </a:rPr>
                        <a:t>€ 10</a:t>
                      </a:r>
                      <a:endParaRPr>
                        <a:latin typeface="+mn-lt"/>
                      </a:endParaRPr>
                    </a:p>
                  </a:txBody>
                  <a:tcPr marL="104306" marR="104306" marT="52155" marB="52155" anchor="ct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0" i="0" u="none" strike="noStrike" cap="none">
                          <a:ln>
                            <a:noFill/>
                          </a:ln>
                          <a:solidFill>
                            <a:schemeClr val="tx1"/>
                          </a:solidFill>
                          <a:latin typeface="+mn-lt"/>
                        </a:rPr>
                        <a:t>€ 0</a:t>
                      </a:r>
                      <a:endParaRPr>
                        <a:latin typeface="+mn-lt"/>
                      </a:endParaRPr>
                    </a:p>
                  </a:txBody>
                  <a:tcPr marL="104306" marR="104306" marT="52155" marB="52155" anchor="ctr"/>
                </a:tc>
                <a:extLst>
                  <a:ext uri="{0D108BD9-81ED-4DB2-BD59-A6C34878D82A}">
                    <a16:rowId xmlns:a16="http://schemas.microsoft.com/office/drawing/2014/main" val="2498317439"/>
                  </a:ext>
                </a:extLst>
              </a:tr>
              <a:tr h="370840">
                <a:tc>
                  <a:txBody>
                    <a:bodyPr/>
                    <a:lstStyle/>
                    <a:p>
                      <a:r>
                        <a:rPr lang="de-DE" b="1"/>
                        <a:t>B</a:t>
                      </a:r>
                    </a:p>
                  </a:txBody>
                  <a:tcP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0" i="0" u="none" strike="noStrike" cap="none">
                          <a:ln>
                            <a:noFill/>
                          </a:ln>
                          <a:solidFill>
                            <a:schemeClr val="tx1"/>
                          </a:solidFill>
                          <a:latin typeface="+mn-lt"/>
                        </a:rPr>
                        <a:t>€ 20</a:t>
                      </a:r>
                      <a:endParaRPr>
                        <a:latin typeface="+mn-lt"/>
                      </a:endParaRPr>
                    </a:p>
                  </a:txBody>
                  <a:tcPr marL="104306" marR="104306" marT="52155" marB="52155" anchor="ct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0" i="0" u="none" strike="noStrike" cap="none">
                          <a:ln>
                            <a:noFill/>
                          </a:ln>
                          <a:solidFill>
                            <a:schemeClr val="tx1"/>
                          </a:solidFill>
                          <a:latin typeface="+mn-lt"/>
                        </a:rPr>
                        <a:t>€ 10</a:t>
                      </a:r>
                      <a:endParaRPr>
                        <a:latin typeface="+mn-lt"/>
                      </a:endParaRPr>
                    </a:p>
                  </a:txBody>
                  <a:tcPr marL="104306" marR="104306" marT="52155" marB="52155" anchor="ct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0" i="0" u="none" strike="noStrike" cap="none">
                          <a:ln>
                            <a:noFill/>
                          </a:ln>
                          <a:solidFill>
                            <a:schemeClr val="tx1"/>
                          </a:solidFill>
                          <a:latin typeface="+mn-lt"/>
                        </a:rPr>
                        <a:t>€ 0</a:t>
                      </a:r>
                      <a:endParaRPr>
                        <a:latin typeface="+mn-lt"/>
                      </a:endParaRPr>
                    </a:p>
                  </a:txBody>
                  <a:tcPr marL="104306" marR="104306" marT="52155" marB="52155" anchor="ctr"/>
                </a:tc>
                <a:tc>
                  <a:txBody>
                    <a:bodyPr/>
                    <a:lstStyle/>
                    <a:p>
                      <a:pPr marL="0" marR="0" lvl="0" indent="0" algn="ctr" defTabSz="914400">
                        <a:lnSpc>
                          <a:spcPct val="120000"/>
                        </a:lnSpc>
                        <a:spcBef>
                          <a:spcPts val="0"/>
                        </a:spcBef>
                        <a:spcAft>
                          <a:spcPts val="0"/>
                        </a:spcAft>
                        <a:buClr>
                          <a:srgbClr val="003F75"/>
                        </a:buClr>
                        <a:buSzTx/>
                        <a:buFont typeface="Wingdings"/>
                        <a:buNone/>
                        <a:defRPr/>
                      </a:pPr>
                      <a:r>
                        <a:rPr lang="de-DE" sz="1400" b="0" i="0" u="none" strike="noStrike" cap="none">
                          <a:ln>
                            <a:noFill/>
                          </a:ln>
                          <a:solidFill>
                            <a:schemeClr val="tx1"/>
                          </a:solidFill>
                          <a:latin typeface="+mn-lt"/>
                        </a:rPr>
                        <a:t>€ 30</a:t>
                      </a:r>
                      <a:endParaRPr>
                        <a:latin typeface="+mn-lt"/>
                      </a:endParaRPr>
                    </a:p>
                  </a:txBody>
                  <a:tcPr marL="104306" marR="104306" marT="52155" marB="52155" anchor="ctr"/>
                </a:tc>
                <a:extLst>
                  <a:ext uri="{0D108BD9-81ED-4DB2-BD59-A6C34878D82A}">
                    <a16:rowId xmlns:a16="http://schemas.microsoft.com/office/drawing/2014/main" val="217553299"/>
                  </a:ext>
                </a:extLst>
              </a:tr>
            </a:tbl>
          </a:graphicData>
        </a:graphic>
      </p:graphicFrame>
      <p:cxnSp>
        <p:nvCxnSpPr>
          <p:cNvPr id="15" name="Gerade Verbindung mit Pfeil 14"/>
          <p:cNvCxnSpPr/>
          <p:nvPr userDrawn="1"/>
        </p:nvCxnSpPr>
        <p:spPr>
          <a:xfrm>
            <a:off x="10920912" y="4774981"/>
            <a:ext cx="381000" cy="0"/>
          </a:xfrm>
          <a:prstGeom prst="straightConnector1">
            <a:avLst/>
          </a:prstGeom>
          <a:ln w="28575" cap="sq" cmpd="sng" algn="ctr">
            <a:solidFill>
              <a:schemeClr val="bg1"/>
            </a:solidFill>
            <a:prstDash val="solid"/>
            <a:round/>
            <a:headEnd type="none" w="med" len="med"/>
            <a:tailEnd type="arrow" w="lg" len="med"/>
          </a:ln>
        </p:spPr>
        <p:style>
          <a:lnRef idx="0">
            <a:scrgbClr r="0" g="0" b="0"/>
          </a:lnRef>
          <a:fillRef idx="0">
            <a:scrgbClr r="0" g="0" b="0"/>
          </a:fillRef>
          <a:effectRef idx="0">
            <a:scrgbClr r="0" g="0" b="0"/>
          </a:effectRef>
          <a:fontRef idx="minor">
            <a:schemeClr val="tx1"/>
          </a:fontRef>
        </p:style>
      </p:cxnSp>
      <p:cxnSp>
        <p:nvCxnSpPr>
          <p:cNvPr id="19" name="Gerader Verbinder 18"/>
          <p:cNvCxnSpPr/>
          <p:nvPr userDrawn="1"/>
        </p:nvCxnSpPr>
        <p:spPr>
          <a:xfrm>
            <a:off x="695325" y="4176257"/>
            <a:ext cx="4131107" cy="0"/>
          </a:xfrm>
          <a:prstGeom prst="line">
            <a:avLst/>
          </a:prstGeom>
          <a:ln w="6350" cap="sq" cmpd="sng" algn="ctr">
            <a:solidFill>
              <a:schemeClr val="tx1">
                <a:lumMod val="40000"/>
                <a:lumOff val="60000"/>
              </a:schemeClr>
            </a:solidFill>
            <a:prstDash val="solid"/>
            <a:round/>
            <a:headEnd type="none" w="med" len="med"/>
            <a:tailEnd type="none" w="lg"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73096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blau_EN">
    <p:spTree>
      <p:nvGrpSpPr>
        <p:cNvPr id="1" name=""/>
        <p:cNvGrpSpPr/>
        <p:nvPr/>
      </p:nvGrpSpPr>
      <p:grpSpPr>
        <a:xfrm>
          <a:off x="0" y="0"/>
          <a:ext cx="0" cy="0"/>
          <a:chOff x="0" y="0"/>
          <a:chExt cx="0" cy="0"/>
        </a:xfrm>
      </p:grpSpPr>
      <p:sp>
        <p:nvSpPr>
          <p:cNvPr id="10" name="Bildplatzhalter 4"/>
          <p:cNvSpPr>
            <a:spLocks noGrp="1"/>
          </p:cNvSpPr>
          <p:nvPr>
            <p:ph type="pic" sz="quarter" idx="10"/>
          </p:nvPr>
        </p:nvSpPr>
        <p:spPr>
          <a:xfrm>
            <a:off x="0" y="3392488"/>
            <a:ext cx="12192000" cy="3465512"/>
          </a:xfrm>
          <a:solidFill>
            <a:schemeClr val="bg2"/>
          </a:solidFill>
        </p:spPr>
        <p:txBody>
          <a:bodyPr/>
          <a:lstStyle/>
          <a:p>
            <a:endParaRPr lang="de-DE"/>
          </a:p>
        </p:txBody>
      </p:sp>
      <p:sp>
        <p:nvSpPr>
          <p:cNvPr id="7" name="Rechteck 6"/>
          <p:cNvSpPr/>
          <p:nvPr userDrawn="1"/>
        </p:nvSpPr>
        <p:spPr>
          <a:xfrm>
            <a:off x="0" y="0"/>
            <a:ext cx="12192000" cy="339248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hasCustomPrompt="1"/>
          </p:nvPr>
        </p:nvSpPr>
        <p:spPr>
          <a:xfrm>
            <a:off x="1019176" y="2168526"/>
            <a:ext cx="10153650" cy="3852862"/>
          </a:xfrm>
          <a:solidFill>
            <a:schemeClr val="bg2">
              <a:lumMod val="90000"/>
              <a:alpha val="80000"/>
            </a:schemeClr>
          </a:solidFill>
        </p:spPr>
        <p:txBody>
          <a:bodyPr lIns="432000" tIns="1008000" rIns="216000" bIns="0" anchor="t"/>
          <a:lstStyle>
            <a:lvl1pPr algn="l">
              <a:defRPr sz="3200" cap="all" baseline="0">
                <a:solidFill>
                  <a:schemeClr val="tx2"/>
                </a:solidFill>
              </a:defRPr>
            </a:lvl1pPr>
          </a:lstStyle>
          <a:p>
            <a:r>
              <a:rPr lang="de-DE"/>
              <a:t>TITEL DER PRÄSENTATION </a:t>
            </a:r>
            <a:br>
              <a:rPr lang="de-DE"/>
            </a:br>
            <a:r>
              <a:rPr lang="de-DE"/>
              <a:t>MASTERFORMAT DURCH KLICKEN </a:t>
            </a:r>
            <a:br>
              <a:rPr lang="de-DE"/>
            </a:br>
            <a:r>
              <a:rPr lang="de-DE"/>
              <a:t>BEARBEITEN            </a:t>
            </a:r>
          </a:p>
        </p:txBody>
      </p:sp>
      <p:sp>
        <p:nvSpPr>
          <p:cNvPr id="3" name="Untertitel 2"/>
          <p:cNvSpPr>
            <a:spLocks noGrp="1"/>
          </p:cNvSpPr>
          <p:nvPr>
            <p:ph type="subTitle" idx="1" hasCustomPrompt="1"/>
          </p:nvPr>
        </p:nvSpPr>
        <p:spPr>
          <a:xfrm>
            <a:off x="1450975" y="5276772"/>
            <a:ext cx="9702799" cy="314402"/>
          </a:xfrm>
        </p:spPr>
        <p:txBody>
          <a:bodyPr anchor="b"/>
          <a:lstStyle>
            <a:lvl1pPr marL="0" indent="0" algn="l">
              <a:buNone/>
              <a:defRPr sz="1600" baseline="0">
                <a:solidFill>
                  <a:schemeClr val="tx2"/>
                </a:solidFill>
                <a:latin typeface="Segoe UI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Subheading</a:t>
            </a:r>
            <a:r>
              <a:rPr lang="de-DE"/>
              <a:t>, </a:t>
            </a:r>
            <a:r>
              <a:rPr lang="de-DE" err="1"/>
              <a:t>date</a:t>
            </a:r>
            <a:r>
              <a:rPr lang="de-DE"/>
              <a:t>, </a:t>
            </a:r>
            <a:r>
              <a:rPr lang="de-DE" err="1"/>
              <a:t>speaker</a:t>
            </a:r>
            <a:r>
              <a:rPr lang="de-DE"/>
              <a:t>, etc.</a:t>
            </a:r>
          </a:p>
        </p:txBody>
      </p:sp>
      <p:sp>
        <p:nvSpPr>
          <p:cNvPr id="5" name="Textplatzhalter 4"/>
          <p:cNvSpPr>
            <a:spLocks noGrp="1"/>
          </p:cNvSpPr>
          <p:nvPr>
            <p:ph type="body" sz="quarter" idx="11"/>
          </p:nvPr>
        </p:nvSpPr>
        <p:spPr>
          <a:xfrm>
            <a:off x="1450975" y="2636838"/>
            <a:ext cx="9039225" cy="414587"/>
          </a:xfrm>
        </p:spPr>
        <p:txBody>
          <a:bodyPr/>
          <a:lstStyle>
            <a:lvl1pPr>
              <a:defRPr sz="1800" baseline="0">
                <a:solidFill>
                  <a:schemeClr val="tx2"/>
                </a:solidFill>
                <a:latin typeface="Rockwell" panose="02060603020205020403" pitchFamily="18" charset="0"/>
              </a:defRPr>
            </a:lvl1pPr>
            <a:lvl2pPr>
              <a:defRPr sz="1800">
                <a:solidFill>
                  <a:schemeClr val="tx2"/>
                </a:solidFill>
                <a:latin typeface="Rockwell" panose="02060603020205020403" pitchFamily="18" charset="0"/>
              </a:defRPr>
            </a:lvl2pPr>
            <a:lvl3pPr>
              <a:defRPr sz="1800">
                <a:solidFill>
                  <a:schemeClr val="tx2"/>
                </a:solidFill>
                <a:latin typeface="Rockwell" panose="02060603020205020403" pitchFamily="18" charset="0"/>
              </a:defRPr>
            </a:lvl3pPr>
            <a:lvl4pPr>
              <a:defRPr sz="1800">
                <a:solidFill>
                  <a:schemeClr val="tx2"/>
                </a:solidFill>
                <a:latin typeface="Rockwell" panose="02060603020205020403" pitchFamily="18" charset="0"/>
              </a:defRPr>
            </a:lvl4pPr>
            <a:lvl5pPr>
              <a:defRPr sz="1800">
                <a:solidFill>
                  <a:schemeClr val="tx2"/>
                </a:solidFill>
                <a:latin typeface="Rockwell" panose="02060603020205020403" pitchFamily="18" charset="0"/>
              </a:defRPr>
            </a:lvl5pPr>
          </a:lstStyle>
          <a:p>
            <a:pPr lvl="0"/>
            <a:r>
              <a:rPr lang="de-DE"/>
              <a:t>Formatvorlagen des Textmasters bearbeiten</a:t>
            </a:r>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1063" y="705600"/>
            <a:ext cx="2524262" cy="652698"/>
          </a:xfrm>
          <a:prstGeom prst="rect">
            <a:avLst/>
          </a:prstGeom>
        </p:spPr>
      </p:pic>
    </p:spTree>
    <p:extLst>
      <p:ext uri="{BB962C8B-B14F-4D97-AF65-F5344CB8AC3E}">
        <p14:creationId xmlns:p14="http://schemas.microsoft.com/office/powerpoint/2010/main" val="1159406910"/>
      </p:ext>
    </p:extLst>
  </p:cSld>
  <p:clrMapOvr>
    <a:masterClrMapping/>
  </p:clrMapOvr>
  <p:extLst>
    <p:ext uri="{DCECCB84-F9BA-43D5-87BE-67443E8EF086}">
      <p15:sldGuideLst xmlns:p15="http://schemas.microsoft.com/office/powerpoint/2012/main">
        <p15:guide id="1" pos="914">
          <p15:clr>
            <a:srgbClr val="FBAE40"/>
          </p15:clr>
        </p15:guide>
        <p15:guide id="2" orient="horz" pos="1661">
          <p15:clr>
            <a:srgbClr val="FBAE40"/>
          </p15:clr>
        </p15:guide>
        <p15:guide id="3" pos="642">
          <p15:clr>
            <a:srgbClr val="FBAE40"/>
          </p15:clr>
        </p15:guide>
        <p15:guide id="4" pos="70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el weiß Bild rechts">
    <p:spTree>
      <p:nvGrpSpPr>
        <p:cNvPr id="1" name=""/>
        <p:cNvGrpSpPr/>
        <p:nvPr/>
      </p:nvGrpSpPr>
      <p:grpSpPr>
        <a:xfrm>
          <a:off x="0" y="0"/>
          <a:ext cx="0" cy="0"/>
          <a:chOff x="0" y="0"/>
          <a:chExt cx="0" cy="0"/>
        </a:xfrm>
      </p:grpSpPr>
      <p:sp>
        <p:nvSpPr>
          <p:cNvPr id="7" name="Bildplatzhalter 4"/>
          <p:cNvSpPr>
            <a:spLocks noGrp="1"/>
          </p:cNvSpPr>
          <p:nvPr>
            <p:ph type="pic" sz="quarter" idx="10"/>
          </p:nvPr>
        </p:nvSpPr>
        <p:spPr>
          <a:xfrm>
            <a:off x="5916613" y="0"/>
            <a:ext cx="6275386" cy="6858000"/>
          </a:xfrm>
          <a:solidFill>
            <a:schemeClr val="bg2"/>
          </a:solidFill>
        </p:spPr>
        <p:txBody>
          <a:bodyPr/>
          <a:lstStyle/>
          <a:p>
            <a:endParaRPr lang="de-DE"/>
          </a:p>
        </p:txBody>
      </p:sp>
      <p:sp>
        <p:nvSpPr>
          <p:cNvPr id="9" name="Titel 1"/>
          <p:cNvSpPr>
            <a:spLocks noGrp="1"/>
          </p:cNvSpPr>
          <p:nvPr>
            <p:ph type="ctrTitle" hasCustomPrompt="1"/>
          </p:nvPr>
        </p:nvSpPr>
        <p:spPr>
          <a:xfrm>
            <a:off x="1019175" y="2168526"/>
            <a:ext cx="5256213" cy="3852862"/>
          </a:xfrm>
          <a:solidFill>
            <a:schemeClr val="tx2">
              <a:alpha val="90000"/>
            </a:schemeClr>
          </a:solidFill>
        </p:spPr>
        <p:txBody>
          <a:bodyPr lIns="432000" tIns="432000" rIns="216000" bIns="0" anchor="t"/>
          <a:lstStyle>
            <a:lvl1pPr algn="l">
              <a:defRPr sz="3200" cap="all" baseline="0">
                <a:solidFill>
                  <a:schemeClr val="bg1"/>
                </a:solidFill>
              </a:defRPr>
            </a:lvl1pPr>
          </a:lstStyle>
          <a:p>
            <a:r>
              <a:rPr lang="de-DE"/>
              <a:t>TITEL DER PRÄSENTATION </a:t>
            </a:r>
            <a:br>
              <a:rPr lang="de-DE"/>
            </a:br>
            <a:r>
              <a:rPr lang="de-DE"/>
              <a:t>DURCH KLICKEN </a:t>
            </a:r>
            <a:br>
              <a:rPr lang="de-DE"/>
            </a:br>
            <a:r>
              <a:rPr lang="de-DE"/>
              <a:t>BEARBEITEN            </a:t>
            </a:r>
          </a:p>
        </p:txBody>
      </p:sp>
      <p:sp>
        <p:nvSpPr>
          <p:cNvPr id="11" name="Untertitel 2"/>
          <p:cNvSpPr>
            <a:spLocks noGrp="1"/>
          </p:cNvSpPr>
          <p:nvPr>
            <p:ph type="subTitle" idx="1" hasCustomPrompt="1"/>
          </p:nvPr>
        </p:nvSpPr>
        <p:spPr>
          <a:xfrm>
            <a:off x="1451769" y="5455577"/>
            <a:ext cx="4464844" cy="310781"/>
          </a:xfrm>
        </p:spPr>
        <p:txBody>
          <a:bodyPr anchor="t" anchorCtr="0"/>
          <a:lstStyle>
            <a:lvl1pPr marL="0" indent="0" algn="l">
              <a:buNone/>
              <a:defRPr sz="1600" baseline="0">
                <a:solidFill>
                  <a:schemeClr val="bg1"/>
                </a:solidFill>
                <a:latin typeface="Rockwell" panose="020606030202050204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Datum, </a:t>
            </a:r>
            <a:r>
              <a:rPr lang="de-DE" err="1"/>
              <a:t>Referent:in</a:t>
            </a:r>
            <a:endParaRPr lang="de-DE"/>
          </a:p>
        </p:txBody>
      </p:sp>
      <p:pic>
        <p:nvPicPr>
          <p:cNvPr id="15" name="Grafik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325" y="705458"/>
            <a:ext cx="2520000" cy="651596"/>
          </a:xfrm>
          <a:prstGeom prst="rect">
            <a:avLst/>
          </a:prstGeom>
        </p:spPr>
      </p:pic>
    </p:spTree>
    <p:extLst>
      <p:ext uri="{BB962C8B-B14F-4D97-AF65-F5344CB8AC3E}">
        <p14:creationId xmlns:p14="http://schemas.microsoft.com/office/powerpoint/2010/main" val="1463253117"/>
      </p:ext>
    </p:extLst>
  </p:cSld>
  <p:clrMapOvr>
    <a:masterClrMapping/>
  </p:clrMapOvr>
  <p:extLst>
    <p:ext uri="{DCECCB84-F9BA-43D5-87BE-67443E8EF086}">
      <p15:sldGuideLst xmlns:p15="http://schemas.microsoft.com/office/powerpoint/2012/main">
        <p15:guide id="1" pos="914">
          <p15:clr>
            <a:srgbClr val="FBAE40"/>
          </p15:clr>
        </p15:guide>
        <p15:guide id="2" orient="horz" pos="1661">
          <p15:clr>
            <a:srgbClr val="FBAE40"/>
          </p15:clr>
        </p15:guide>
        <p15:guide id="3" pos="6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el weiß Bild rechts_EN">
    <p:spTree>
      <p:nvGrpSpPr>
        <p:cNvPr id="1" name=""/>
        <p:cNvGrpSpPr/>
        <p:nvPr/>
      </p:nvGrpSpPr>
      <p:grpSpPr>
        <a:xfrm>
          <a:off x="0" y="0"/>
          <a:ext cx="0" cy="0"/>
          <a:chOff x="0" y="0"/>
          <a:chExt cx="0" cy="0"/>
        </a:xfrm>
      </p:grpSpPr>
      <p:sp>
        <p:nvSpPr>
          <p:cNvPr id="7" name="Bildplatzhalter 4"/>
          <p:cNvSpPr>
            <a:spLocks noGrp="1"/>
          </p:cNvSpPr>
          <p:nvPr>
            <p:ph type="pic" sz="quarter" idx="10"/>
          </p:nvPr>
        </p:nvSpPr>
        <p:spPr>
          <a:xfrm>
            <a:off x="5916613" y="0"/>
            <a:ext cx="6275386" cy="6858000"/>
          </a:xfrm>
          <a:solidFill>
            <a:schemeClr val="bg2"/>
          </a:solidFill>
        </p:spPr>
        <p:txBody>
          <a:bodyPr/>
          <a:lstStyle/>
          <a:p>
            <a:endParaRPr lang="de-DE"/>
          </a:p>
        </p:txBody>
      </p:sp>
      <p:sp>
        <p:nvSpPr>
          <p:cNvPr id="9" name="Titel 1"/>
          <p:cNvSpPr>
            <a:spLocks noGrp="1"/>
          </p:cNvSpPr>
          <p:nvPr>
            <p:ph type="ctrTitle" hasCustomPrompt="1"/>
          </p:nvPr>
        </p:nvSpPr>
        <p:spPr>
          <a:xfrm>
            <a:off x="1019175" y="2168526"/>
            <a:ext cx="5256213" cy="3852862"/>
          </a:xfrm>
          <a:solidFill>
            <a:schemeClr val="tx2">
              <a:alpha val="90000"/>
            </a:schemeClr>
          </a:solidFill>
        </p:spPr>
        <p:txBody>
          <a:bodyPr lIns="432000" tIns="432000" rIns="216000" bIns="0" anchor="t"/>
          <a:lstStyle>
            <a:lvl1pPr algn="l">
              <a:defRPr sz="3200" cap="all" baseline="0">
                <a:solidFill>
                  <a:schemeClr val="bg1"/>
                </a:solidFill>
              </a:defRPr>
            </a:lvl1pPr>
          </a:lstStyle>
          <a:p>
            <a:r>
              <a:rPr lang="de-DE"/>
              <a:t>TITEL DER PRÄSENTATION </a:t>
            </a:r>
            <a:br>
              <a:rPr lang="de-DE"/>
            </a:br>
            <a:r>
              <a:rPr lang="de-DE"/>
              <a:t>DURCH KLICKEN </a:t>
            </a:r>
            <a:br>
              <a:rPr lang="de-DE"/>
            </a:br>
            <a:r>
              <a:rPr lang="de-DE"/>
              <a:t>BEARBEITEN            </a:t>
            </a:r>
          </a:p>
        </p:txBody>
      </p:sp>
      <p:sp>
        <p:nvSpPr>
          <p:cNvPr id="11" name="Untertitel 2"/>
          <p:cNvSpPr>
            <a:spLocks noGrp="1"/>
          </p:cNvSpPr>
          <p:nvPr>
            <p:ph type="subTitle" idx="1" hasCustomPrompt="1"/>
          </p:nvPr>
        </p:nvSpPr>
        <p:spPr>
          <a:xfrm>
            <a:off x="1451769" y="5455577"/>
            <a:ext cx="4464844" cy="310781"/>
          </a:xfrm>
        </p:spPr>
        <p:txBody>
          <a:bodyPr anchor="t" anchorCtr="0"/>
          <a:lstStyle>
            <a:lvl1pPr marL="0" indent="0" algn="l">
              <a:buNone/>
              <a:defRPr sz="1600" baseline="0">
                <a:solidFill>
                  <a:schemeClr val="bg1"/>
                </a:solidFill>
                <a:latin typeface="Rockwell" panose="020606030202050204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Date, </a:t>
            </a:r>
            <a:r>
              <a:rPr lang="de-DE" err="1"/>
              <a:t>speaker</a:t>
            </a:r>
            <a:endParaRPr lang="de-DE"/>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325" y="705459"/>
            <a:ext cx="2520001" cy="651595"/>
          </a:xfrm>
          <a:prstGeom prst="rect">
            <a:avLst/>
          </a:prstGeom>
        </p:spPr>
      </p:pic>
    </p:spTree>
    <p:extLst>
      <p:ext uri="{BB962C8B-B14F-4D97-AF65-F5344CB8AC3E}">
        <p14:creationId xmlns:p14="http://schemas.microsoft.com/office/powerpoint/2010/main" val="2379622042"/>
      </p:ext>
    </p:extLst>
  </p:cSld>
  <p:clrMapOvr>
    <a:masterClrMapping/>
  </p:clrMapOvr>
  <p:extLst>
    <p:ext uri="{DCECCB84-F9BA-43D5-87BE-67443E8EF086}">
      <p15:sldGuideLst xmlns:p15="http://schemas.microsoft.com/office/powerpoint/2012/main">
        <p15:guide id="1" pos="914">
          <p15:clr>
            <a:srgbClr val="FBAE40"/>
          </p15:clr>
        </p15:guide>
        <p15:guide id="2" orient="horz" pos="1661">
          <p15:clr>
            <a:srgbClr val="FBAE40"/>
          </p15:clr>
        </p15:guide>
        <p15:guide id="3" pos="6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nhalt Bullets">
    <p:spTree>
      <p:nvGrpSpPr>
        <p:cNvPr id="1" name=""/>
        <p:cNvGrpSpPr/>
        <p:nvPr/>
      </p:nvGrpSpPr>
      <p:grpSpPr>
        <a:xfrm>
          <a:off x="0" y="0"/>
          <a:ext cx="0" cy="0"/>
          <a:chOff x="0" y="0"/>
          <a:chExt cx="0" cy="0"/>
        </a:xfrm>
      </p:grpSpPr>
      <p:sp>
        <p:nvSpPr>
          <p:cNvPr id="10" name="Rechteck 9"/>
          <p:cNvSpPr/>
          <p:nvPr userDrawn="1"/>
        </p:nvSpPr>
        <p:spPr>
          <a:xfrm>
            <a:off x="5916612" y="0"/>
            <a:ext cx="6281001" cy="6853715"/>
          </a:xfrm>
          <a:prstGeom prst="rect">
            <a:avLst/>
          </a:prstGeom>
          <a:solidFill>
            <a:schemeClr val="bg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695326" y="765176"/>
            <a:ext cx="5221286" cy="525621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hasCustomPrompt="1"/>
          </p:nvPr>
        </p:nvSpPr>
        <p:spPr>
          <a:xfrm>
            <a:off x="1200150" y="2170112"/>
            <a:ext cx="4895850" cy="1222376"/>
          </a:xfrm>
        </p:spPr>
        <p:txBody>
          <a:bodyPr anchor="t" anchorCtr="0"/>
          <a:lstStyle>
            <a:lvl1pPr>
              <a:defRPr>
                <a:solidFill>
                  <a:schemeClr val="bg1"/>
                </a:solidFill>
              </a:defRPr>
            </a:lvl1pPr>
          </a:lstStyle>
          <a:p>
            <a:r>
              <a:rPr lang="de-DE" err="1"/>
              <a:t>inhalt</a:t>
            </a:r>
            <a:endParaRPr lang="de-DE"/>
          </a:p>
        </p:txBody>
      </p:sp>
      <p:sp>
        <p:nvSpPr>
          <p:cNvPr id="9" name="Textplatzhalter 8"/>
          <p:cNvSpPr>
            <a:spLocks noGrp="1"/>
          </p:cNvSpPr>
          <p:nvPr>
            <p:ph type="body" sz="quarter" idx="13" hasCustomPrompt="1"/>
          </p:nvPr>
        </p:nvSpPr>
        <p:spPr>
          <a:xfrm>
            <a:off x="6759575" y="2168525"/>
            <a:ext cx="4737100" cy="3852863"/>
          </a:xfrm>
        </p:spPr>
        <p:txBody>
          <a:bodyPr/>
          <a:lstStyle>
            <a:lvl3pPr marL="285750" indent="-285750">
              <a:buClr>
                <a:schemeClr val="tx2"/>
              </a:buClr>
              <a:buSzPct val="140000"/>
              <a:buFont typeface="Segoe UI" panose="020B0502040204020203" pitchFamily="34" charset="0"/>
              <a:buChar char="•"/>
              <a:defRPr/>
            </a:lvl3pPr>
          </a:lstStyle>
          <a:p>
            <a:pPr lvl="2"/>
            <a:r>
              <a:rPr lang="de-DE" err="1"/>
              <a:t>Be</a:t>
            </a:r>
            <a:r>
              <a:rPr lang="de-DE"/>
              <a:t> </a:t>
            </a:r>
            <a:r>
              <a:rPr lang="de-DE" err="1"/>
              <a:t>Ut</a:t>
            </a:r>
            <a:r>
              <a:rPr lang="de-DE"/>
              <a:t> </a:t>
            </a:r>
            <a:r>
              <a:rPr lang="de-DE" err="1"/>
              <a:t>qui</a:t>
            </a:r>
            <a:r>
              <a:rPr lang="de-DE"/>
              <a:t> </a:t>
            </a:r>
            <a:r>
              <a:rPr lang="de-DE" err="1"/>
              <a:t>quae</a:t>
            </a:r>
            <a:r>
              <a:rPr lang="de-DE"/>
              <a:t>. </a:t>
            </a:r>
          </a:p>
          <a:p>
            <a:pPr lvl="2"/>
            <a:r>
              <a:rPr lang="de-DE" err="1"/>
              <a:t>Sum</a:t>
            </a:r>
            <a:r>
              <a:rPr lang="de-DE"/>
              <a:t> </a:t>
            </a:r>
            <a:r>
              <a:rPr lang="de-DE" err="1"/>
              <a:t>ilique</a:t>
            </a:r>
            <a:r>
              <a:rPr lang="de-DE"/>
              <a:t> </a:t>
            </a:r>
            <a:r>
              <a:rPr lang="de-DE" err="1"/>
              <a:t>pore</a:t>
            </a:r>
            <a:r>
              <a:rPr lang="de-DE"/>
              <a:t>, </a:t>
            </a:r>
            <a:r>
              <a:rPr lang="de-DE" err="1"/>
              <a:t>erae</a:t>
            </a:r>
            <a:r>
              <a:rPr lang="de-DE"/>
              <a:t> </a:t>
            </a:r>
            <a:r>
              <a:rPr lang="de-DE" err="1"/>
              <a:t>mos</a:t>
            </a:r>
            <a:r>
              <a:rPr lang="de-DE"/>
              <a:t> </a:t>
            </a:r>
            <a:r>
              <a:rPr lang="de-DE" err="1"/>
              <a:t>modignia</a:t>
            </a:r>
            <a:r>
              <a:rPr lang="de-DE"/>
              <a:t> </a:t>
            </a:r>
          </a:p>
          <a:p>
            <a:pPr lvl="2"/>
            <a:r>
              <a:rPr lang="de-DE" err="1"/>
              <a:t>debitq</a:t>
            </a:r>
            <a:r>
              <a:rPr lang="de-DE"/>
              <a:t> </a:t>
            </a:r>
            <a:r>
              <a:rPr lang="de-DE" err="1"/>
              <a:t>uam</a:t>
            </a:r>
            <a:r>
              <a:rPr lang="de-DE"/>
              <a:t>, </a:t>
            </a:r>
            <a:r>
              <a:rPr lang="de-DE" err="1"/>
              <a:t>conesed</a:t>
            </a:r>
            <a:r>
              <a:rPr lang="de-DE"/>
              <a:t> </a:t>
            </a:r>
            <a:r>
              <a:rPr lang="de-DE" err="1"/>
              <a:t>ips</a:t>
            </a:r>
            <a:endParaRPr lang="de-DE"/>
          </a:p>
          <a:p>
            <a:pPr lvl="2"/>
            <a:r>
              <a:rPr lang="de-DE" err="1"/>
              <a:t>andae</a:t>
            </a:r>
            <a:r>
              <a:rPr lang="de-DE"/>
              <a:t> </a:t>
            </a:r>
            <a:r>
              <a:rPr lang="de-DE" err="1"/>
              <a:t>Daeped</a:t>
            </a:r>
            <a:r>
              <a:rPr lang="de-DE"/>
              <a:t> unt. </a:t>
            </a:r>
            <a:r>
              <a:rPr lang="de-DE" err="1"/>
              <a:t>Hil</a:t>
            </a:r>
            <a:r>
              <a:rPr lang="de-DE"/>
              <a:t> </a:t>
            </a:r>
            <a:r>
              <a:rPr lang="de-DE" err="1"/>
              <a:t>magnia</a:t>
            </a:r>
            <a:endParaRPr lang="de-DE"/>
          </a:p>
          <a:p>
            <a:pPr lvl="2"/>
            <a:r>
              <a:rPr lang="de-DE" err="1"/>
              <a:t>Ugiat</a:t>
            </a:r>
            <a:r>
              <a:rPr lang="de-DE"/>
              <a:t> </a:t>
            </a:r>
            <a:r>
              <a:rPr lang="de-DE" err="1"/>
              <a:t>volorae</a:t>
            </a:r>
            <a:r>
              <a:rPr lang="de-DE"/>
              <a:t> </a:t>
            </a:r>
            <a:r>
              <a:rPr lang="de-DE" err="1"/>
              <a:t>ides</a:t>
            </a:r>
            <a:r>
              <a:rPr lang="de-DE"/>
              <a:t> </a:t>
            </a:r>
            <a:r>
              <a:rPr lang="de-DE" err="1"/>
              <a:t>aute</a:t>
            </a:r>
            <a:r>
              <a:rPr lang="de-DE"/>
              <a:t> </a:t>
            </a:r>
            <a:r>
              <a:rPr lang="de-DE" err="1"/>
              <a:t>adit</a:t>
            </a:r>
            <a:r>
              <a:rPr lang="de-DE"/>
              <a:t>, </a:t>
            </a:r>
            <a:r>
              <a:rPr lang="de-DE" err="1"/>
              <a:t>odit</a:t>
            </a:r>
            <a:r>
              <a:rPr lang="de-DE"/>
              <a:t> </a:t>
            </a:r>
            <a:r>
              <a:rPr lang="de-DE" err="1"/>
              <a:t>fugi</a:t>
            </a:r>
            <a:endParaRPr lang="de-DE"/>
          </a:p>
          <a:p>
            <a:pPr lvl="2"/>
            <a:r>
              <a:rPr lang="de-DE"/>
              <a:t> </a:t>
            </a:r>
            <a:r>
              <a:rPr lang="de-DE" err="1"/>
              <a:t>Be</a:t>
            </a:r>
            <a:r>
              <a:rPr lang="de-DE"/>
              <a:t> </a:t>
            </a:r>
            <a:r>
              <a:rPr lang="de-DE" err="1"/>
              <a:t>Ut</a:t>
            </a:r>
            <a:r>
              <a:rPr lang="de-DE"/>
              <a:t> </a:t>
            </a:r>
            <a:r>
              <a:rPr lang="de-DE" err="1"/>
              <a:t>qui</a:t>
            </a:r>
            <a:r>
              <a:rPr lang="de-DE"/>
              <a:t> </a:t>
            </a:r>
            <a:r>
              <a:rPr lang="de-DE" err="1"/>
              <a:t>quae</a:t>
            </a:r>
            <a:r>
              <a:rPr lang="de-DE"/>
              <a:t>. </a:t>
            </a:r>
          </a:p>
          <a:p>
            <a:pPr lvl="2"/>
            <a:r>
              <a:rPr lang="de-DE" err="1"/>
              <a:t>Sum</a:t>
            </a:r>
            <a:r>
              <a:rPr lang="de-DE"/>
              <a:t> </a:t>
            </a:r>
            <a:r>
              <a:rPr lang="de-DE" err="1"/>
              <a:t>ilique</a:t>
            </a:r>
            <a:r>
              <a:rPr lang="de-DE"/>
              <a:t> </a:t>
            </a:r>
            <a:r>
              <a:rPr lang="de-DE" err="1"/>
              <a:t>pore</a:t>
            </a:r>
            <a:r>
              <a:rPr lang="de-DE"/>
              <a:t>, </a:t>
            </a:r>
            <a:r>
              <a:rPr lang="de-DE" err="1"/>
              <a:t>erae</a:t>
            </a:r>
            <a:r>
              <a:rPr lang="de-DE"/>
              <a:t> </a:t>
            </a:r>
            <a:r>
              <a:rPr lang="de-DE" err="1"/>
              <a:t>mos</a:t>
            </a:r>
            <a:r>
              <a:rPr lang="de-DE"/>
              <a:t> </a:t>
            </a:r>
            <a:r>
              <a:rPr lang="de-DE" err="1"/>
              <a:t>modignia</a:t>
            </a:r>
            <a:r>
              <a:rPr lang="de-DE"/>
              <a:t> </a:t>
            </a:r>
          </a:p>
          <a:p>
            <a:pPr lvl="2"/>
            <a:r>
              <a:rPr lang="de-DE" err="1"/>
              <a:t>debitq</a:t>
            </a:r>
            <a:r>
              <a:rPr lang="de-DE"/>
              <a:t> </a:t>
            </a:r>
            <a:r>
              <a:rPr lang="de-DE" err="1"/>
              <a:t>uam</a:t>
            </a:r>
            <a:r>
              <a:rPr lang="de-DE"/>
              <a:t>, </a:t>
            </a:r>
            <a:r>
              <a:rPr lang="de-DE" err="1"/>
              <a:t>conesed</a:t>
            </a:r>
            <a:r>
              <a:rPr lang="de-DE"/>
              <a:t> </a:t>
            </a:r>
            <a:r>
              <a:rPr lang="de-DE" err="1"/>
              <a:t>ips</a:t>
            </a:r>
            <a:endParaRPr lang="de-DE"/>
          </a:p>
          <a:p>
            <a:pPr lvl="2"/>
            <a:r>
              <a:rPr lang="de-DE" err="1"/>
              <a:t>andae</a:t>
            </a:r>
            <a:r>
              <a:rPr lang="de-DE"/>
              <a:t> </a:t>
            </a:r>
            <a:r>
              <a:rPr lang="de-DE" err="1"/>
              <a:t>Daeped</a:t>
            </a:r>
            <a:r>
              <a:rPr lang="de-DE"/>
              <a:t> unt. </a:t>
            </a:r>
            <a:r>
              <a:rPr lang="de-DE" err="1"/>
              <a:t>Hil</a:t>
            </a:r>
            <a:r>
              <a:rPr lang="de-DE"/>
              <a:t> </a:t>
            </a:r>
            <a:r>
              <a:rPr lang="de-DE" err="1"/>
              <a:t>magnia</a:t>
            </a:r>
            <a:endParaRPr lang="de-DE"/>
          </a:p>
          <a:p>
            <a:pPr lvl="2"/>
            <a:r>
              <a:rPr lang="de-DE" err="1"/>
              <a:t>Ugiat</a:t>
            </a:r>
            <a:r>
              <a:rPr lang="de-DE"/>
              <a:t> </a:t>
            </a:r>
            <a:r>
              <a:rPr lang="de-DE" err="1"/>
              <a:t>volorae</a:t>
            </a:r>
            <a:r>
              <a:rPr lang="de-DE"/>
              <a:t> </a:t>
            </a:r>
            <a:r>
              <a:rPr lang="de-DE" err="1"/>
              <a:t>ides</a:t>
            </a:r>
            <a:r>
              <a:rPr lang="de-DE"/>
              <a:t> </a:t>
            </a:r>
            <a:r>
              <a:rPr lang="de-DE" err="1"/>
              <a:t>aute</a:t>
            </a:r>
            <a:r>
              <a:rPr lang="de-DE"/>
              <a:t> </a:t>
            </a:r>
            <a:r>
              <a:rPr lang="de-DE" err="1"/>
              <a:t>adit</a:t>
            </a:r>
            <a:r>
              <a:rPr lang="de-DE"/>
              <a:t>, </a:t>
            </a:r>
            <a:r>
              <a:rPr lang="de-DE" err="1"/>
              <a:t>odit</a:t>
            </a:r>
            <a:r>
              <a:rPr lang="de-DE"/>
              <a:t> fug</a:t>
            </a:r>
          </a:p>
        </p:txBody>
      </p:sp>
      <p:sp>
        <p:nvSpPr>
          <p:cNvPr id="8" name="Datumsplatzhalter 7"/>
          <p:cNvSpPr>
            <a:spLocks noGrp="1"/>
          </p:cNvSpPr>
          <p:nvPr>
            <p:ph type="dt" sz="half" idx="14"/>
          </p:nvPr>
        </p:nvSpPr>
        <p:spPr/>
        <p:txBody>
          <a:bodyPr/>
          <a:lstStyle/>
          <a:p>
            <a:fld id="{ADE3005E-DC95-48C2-8744-98E740BF00DB}" type="datetime1">
              <a:rPr lang="de-DE" smtClean="0"/>
              <a:t>07.07.25</a:t>
            </a:fld>
            <a:endParaRPr lang="de-DE"/>
          </a:p>
        </p:txBody>
      </p:sp>
      <p:sp>
        <p:nvSpPr>
          <p:cNvPr id="11" name="Fußzeilenplatzhalter 10"/>
          <p:cNvSpPr>
            <a:spLocks noGrp="1"/>
          </p:cNvSpPr>
          <p:nvPr>
            <p:ph type="ftr" sz="quarter" idx="15"/>
          </p:nvPr>
        </p:nvSpPr>
        <p:spPr/>
        <p:txBody>
          <a:bodyPr/>
          <a:lstStyle>
            <a:lvl1pPr>
              <a:defRPr>
                <a:solidFill>
                  <a:schemeClr val="tx1">
                    <a:lumMod val="60000"/>
                    <a:lumOff val="40000"/>
                  </a:schemeClr>
                </a:solidFill>
              </a:defRPr>
            </a:lvl1pPr>
          </a:lstStyle>
          <a:p>
            <a:r>
              <a:rPr lang="de-DE"/>
              <a:t>Universität Hohenheim, Titel der Präsentation, Name des Autors</a:t>
            </a:r>
          </a:p>
        </p:txBody>
      </p:sp>
      <p:sp>
        <p:nvSpPr>
          <p:cNvPr id="12" name="Foliennummernplatzhalter 11"/>
          <p:cNvSpPr>
            <a:spLocks noGrp="1"/>
          </p:cNvSpPr>
          <p:nvPr>
            <p:ph type="sldNum" sz="quarter" idx="16"/>
          </p:nvPr>
        </p:nvSpPr>
        <p:spPr/>
        <p:txBody>
          <a:bodyPr/>
          <a:lstStyle/>
          <a:p>
            <a:fld id="{2104B226-4361-4E3F-8691-235B281AC8CE}" type="slidenum">
              <a:rPr lang="de-DE" smtClean="0"/>
              <a:pPr/>
              <a:t>‹#›</a:t>
            </a:fld>
            <a:endParaRPr lang="de-DE"/>
          </a:p>
        </p:txBody>
      </p:sp>
    </p:spTree>
    <p:extLst>
      <p:ext uri="{BB962C8B-B14F-4D97-AF65-F5344CB8AC3E}">
        <p14:creationId xmlns:p14="http://schemas.microsoft.com/office/powerpoint/2010/main" val="18827636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95325" y="765176"/>
            <a:ext cx="10801349" cy="1042988"/>
          </a:xfrm>
          <a:prstGeom prst="rect">
            <a:avLst/>
          </a:prstGeom>
        </p:spPr>
        <p:txBody>
          <a:bodyPr vert="horz" lIns="0" tIns="0" rIns="0" bIns="0" rtlCol="0" anchor="t" anchorCtr="0">
            <a:noAutofit/>
          </a:bodyPr>
          <a:lstStyle/>
          <a:p>
            <a:r>
              <a:rPr lang="de-DE"/>
              <a:t>TITELMASTERFORMAT DURCH KLICKEN BEARBEITEN JDLFJS ÜBER SDKRJE</a:t>
            </a:r>
          </a:p>
        </p:txBody>
      </p:sp>
      <p:sp>
        <p:nvSpPr>
          <p:cNvPr id="3" name="Textplatzhalter 2"/>
          <p:cNvSpPr>
            <a:spLocks noGrp="1"/>
          </p:cNvSpPr>
          <p:nvPr>
            <p:ph type="body" idx="1"/>
          </p:nvPr>
        </p:nvSpPr>
        <p:spPr>
          <a:xfrm>
            <a:off x="695325" y="2168525"/>
            <a:ext cx="10801349" cy="3852864"/>
          </a:xfrm>
          <a:prstGeom prst="rect">
            <a:avLst/>
          </a:prstGeom>
        </p:spPr>
        <p:txBody>
          <a:bodyPr vert="horz" lIns="0" tIns="0" rIns="0" bIns="0" rtlCol="0">
            <a:noAutofit/>
          </a:bodyPr>
          <a:lstStyle/>
          <a:p>
            <a:pPr lvl="0"/>
            <a:r>
              <a:rPr lang="de-DE"/>
              <a:t>Formatvorlagen des Textmasters bearbeiten</a:t>
            </a:r>
          </a:p>
          <a:p>
            <a:pPr lvl="1"/>
            <a:r>
              <a:rPr lang="de-DE"/>
              <a:t>Zweite Ebene</a:t>
            </a:r>
          </a:p>
          <a:p>
            <a:pPr lvl="2"/>
            <a:r>
              <a:rPr lang="de-DE"/>
              <a:t>Dritte Ebene</a:t>
            </a:r>
          </a:p>
          <a:p>
            <a:pPr lvl="3"/>
            <a:r>
              <a:rPr lang="de-DE"/>
              <a:t>FOLGERUNG VIERTE EBENE </a:t>
            </a:r>
          </a:p>
          <a:p>
            <a:pPr lvl="4"/>
            <a:r>
              <a:rPr lang="de-DE"/>
              <a:t>Fünfte Ebene</a:t>
            </a:r>
          </a:p>
        </p:txBody>
      </p:sp>
      <p:sp>
        <p:nvSpPr>
          <p:cNvPr id="4" name="Datumsplatzhalter 3"/>
          <p:cNvSpPr>
            <a:spLocks noGrp="1"/>
          </p:cNvSpPr>
          <p:nvPr>
            <p:ph type="dt" sz="half" idx="2"/>
          </p:nvPr>
        </p:nvSpPr>
        <p:spPr>
          <a:xfrm>
            <a:off x="695326" y="6176964"/>
            <a:ext cx="715463" cy="544512"/>
          </a:xfrm>
          <a:prstGeom prst="rect">
            <a:avLst/>
          </a:prstGeom>
        </p:spPr>
        <p:txBody>
          <a:bodyPr vert="horz" lIns="0" tIns="0" rIns="0" bIns="0" rtlCol="0" anchor="ctr"/>
          <a:lstStyle>
            <a:lvl1pPr algn="l">
              <a:defRPr sz="800" spc="100" baseline="0">
                <a:solidFill>
                  <a:schemeClr val="tx1">
                    <a:tint val="75000"/>
                  </a:schemeClr>
                </a:solidFill>
                <a:latin typeface="Rockwell" panose="02060603020205020403" pitchFamily="18" charset="0"/>
              </a:defRPr>
            </a:lvl1pPr>
          </a:lstStyle>
          <a:p>
            <a:fld id="{7EFEDEAA-A5CE-4328-A5AA-9C585C3B2363}" type="datetime1">
              <a:rPr lang="de-DE" smtClean="0"/>
              <a:t>07.07.25</a:t>
            </a:fld>
            <a:endParaRPr lang="de-DE"/>
          </a:p>
        </p:txBody>
      </p:sp>
      <p:sp>
        <p:nvSpPr>
          <p:cNvPr id="5" name="Fußzeilenplatzhalter 4"/>
          <p:cNvSpPr>
            <a:spLocks noGrp="1"/>
          </p:cNvSpPr>
          <p:nvPr>
            <p:ph type="ftr" sz="quarter" idx="3"/>
          </p:nvPr>
        </p:nvSpPr>
        <p:spPr>
          <a:xfrm>
            <a:off x="1538243" y="6176964"/>
            <a:ext cx="9000000" cy="544512"/>
          </a:xfrm>
          <a:prstGeom prst="rect">
            <a:avLst/>
          </a:prstGeom>
        </p:spPr>
        <p:txBody>
          <a:bodyPr vert="horz" lIns="0" tIns="0" rIns="0" bIns="0" rtlCol="0" anchor="ctr"/>
          <a:lstStyle>
            <a:lvl1pPr algn="l">
              <a:defRPr sz="800" spc="100" baseline="0">
                <a:solidFill>
                  <a:schemeClr val="tx1">
                    <a:lumMod val="60000"/>
                    <a:lumOff val="40000"/>
                  </a:schemeClr>
                </a:solidFill>
                <a:latin typeface="Rockwell" panose="02060603020205020403" pitchFamily="18" charset="0"/>
              </a:defRPr>
            </a:lvl1pPr>
          </a:lstStyle>
          <a:p>
            <a:r>
              <a:rPr lang="de-DE"/>
              <a:t>Universität Hohenheim, Titel der Präsentation, Name des Autors</a:t>
            </a:r>
          </a:p>
        </p:txBody>
      </p:sp>
      <p:sp>
        <p:nvSpPr>
          <p:cNvPr id="6" name="Foliennummernplatzhalter 5"/>
          <p:cNvSpPr>
            <a:spLocks noGrp="1"/>
          </p:cNvSpPr>
          <p:nvPr>
            <p:ph type="sldNum" sz="quarter" idx="4"/>
          </p:nvPr>
        </p:nvSpPr>
        <p:spPr>
          <a:xfrm>
            <a:off x="10664791" y="6176964"/>
            <a:ext cx="831883" cy="544512"/>
          </a:xfrm>
          <a:prstGeom prst="rect">
            <a:avLst/>
          </a:prstGeom>
        </p:spPr>
        <p:txBody>
          <a:bodyPr vert="horz" lIns="0" tIns="0" rIns="0" bIns="0" rtlCol="0" anchor="ctr"/>
          <a:lstStyle>
            <a:lvl1pPr algn="r">
              <a:defRPr sz="800">
                <a:solidFill>
                  <a:schemeClr val="tx1">
                    <a:lumMod val="60000"/>
                    <a:lumOff val="40000"/>
                  </a:schemeClr>
                </a:solidFill>
                <a:latin typeface="Rockwell" panose="02060603020205020403" pitchFamily="18" charset="0"/>
              </a:defRPr>
            </a:lvl1pPr>
          </a:lstStyle>
          <a:p>
            <a:fld id="{2104B226-4361-4E3F-8691-235B281AC8CE}" type="slidenum">
              <a:rPr lang="de-DE" smtClean="0"/>
              <a:pPr/>
              <a:t>‹#›</a:t>
            </a:fld>
            <a:endParaRPr lang="de-DE"/>
          </a:p>
        </p:txBody>
      </p:sp>
    </p:spTree>
    <p:extLst>
      <p:ext uri="{BB962C8B-B14F-4D97-AF65-F5344CB8AC3E}">
        <p14:creationId xmlns:p14="http://schemas.microsoft.com/office/powerpoint/2010/main" val="1601469661"/>
      </p:ext>
    </p:extLst>
  </p:cSld>
  <p:clrMap bg1="lt1" tx1="dk1" bg2="lt2" tx2="dk2" accent1="accent1" accent2="accent2" accent3="accent3" accent4="accent4" accent5="accent5" accent6="accent6" hlink="hlink" folHlink="folHlink"/>
  <p:sldLayoutIdLst>
    <p:sldLayoutId id="2147483649" r:id="rId1"/>
    <p:sldLayoutId id="2147483705" r:id="rId2"/>
    <p:sldLayoutId id="2147483669" r:id="rId3"/>
    <p:sldLayoutId id="2147483706" r:id="rId4"/>
    <p:sldLayoutId id="2147483660" r:id="rId5"/>
    <p:sldLayoutId id="2147483707" r:id="rId6"/>
    <p:sldLayoutId id="2147483701" r:id="rId7"/>
    <p:sldLayoutId id="2147483708" r:id="rId8"/>
    <p:sldLayoutId id="2147483670" r:id="rId9"/>
    <p:sldLayoutId id="2147483671" r:id="rId10"/>
    <p:sldLayoutId id="2147483650" r:id="rId11"/>
    <p:sldLayoutId id="2147483674" r:id="rId12"/>
    <p:sldLayoutId id="2147483673" r:id="rId13"/>
    <p:sldLayoutId id="2147483675" r:id="rId14"/>
    <p:sldLayoutId id="2147483677" r:id="rId15"/>
    <p:sldLayoutId id="2147483664" r:id="rId16"/>
    <p:sldLayoutId id="2147483709" r:id="rId17"/>
    <p:sldLayoutId id="2147483668" r:id="rId18"/>
    <p:sldLayoutId id="2147483710" r:id="rId19"/>
    <p:sldLayoutId id="2147483661" r:id="rId20"/>
    <p:sldLayoutId id="2147483711" r:id="rId21"/>
    <p:sldLayoutId id="2147483662" r:id="rId22"/>
    <p:sldLayoutId id="2147483712" r:id="rId23"/>
    <p:sldLayoutId id="2147483663" r:id="rId24"/>
    <p:sldLayoutId id="2147483713" r:id="rId25"/>
    <p:sldLayoutId id="2147483678" r:id="rId26"/>
    <p:sldLayoutId id="2147483679" r:id="rId27"/>
    <p:sldLayoutId id="2147483680" r:id="rId28"/>
    <p:sldLayoutId id="2147483681" r:id="rId29"/>
    <p:sldLayoutId id="2147483682" r:id="rId30"/>
    <p:sldLayoutId id="2147483699" r:id="rId31"/>
    <p:sldLayoutId id="2147483683" r:id="rId32"/>
    <p:sldLayoutId id="2147483684" r:id="rId33"/>
    <p:sldLayoutId id="2147483703" r:id="rId34"/>
    <p:sldLayoutId id="2147483685" r:id="rId35"/>
    <p:sldLayoutId id="2147483704" r:id="rId36"/>
    <p:sldLayoutId id="2147483686" r:id="rId37"/>
    <p:sldLayoutId id="2147483689" r:id="rId38"/>
    <p:sldLayoutId id="2147483690" r:id="rId39"/>
    <p:sldLayoutId id="2147483667" r:id="rId40"/>
    <p:sldLayoutId id="2147483691" r:id="rId41"/>
    <p:sldLayoutId id="2147483696" r:id="rId42"/>
    <p:sldLayoutId id="2147483692" r:id="rId43"/>
    <p:sldLayoutId id="2147483693" r:id="rId44"/>
    <p:sldLayoutId id="2147483694" r:id="rId45"/>
    <p:sldLayoutId id="2147483666" r:id="rId46"/>
    <p:sldLayoutId id="2147483715" r:id="rId47"/>
    <p:sldLayoutId id="2147483702" r:id="rId48"/>
    <p:sldLayoutId id="2147483714" r:id="rId49"/>
    <p:sldLayoutId id="2147483655" r:id="rId50"/>
  </p:sldLayoutIdLst>
  <p:hf hdr="0"/>
  <p:txStyles>
    <p:titleStyle>
      <a:lvl1pPr algn="l" defTabSz="914400" rtl="0" eaLnBrk="1" latinLnBrk="0" hangingPunct="1">
        <a:lnSpc>
          <a:spcPct val="90000"/>
        </a:lnSpc>
        <a:spcBef>
          <a:spcPct val="0"/>
        </a:spcBef>
        <a:buNone/>
        <a:defRPr sz="3000" b="1" kern="1200" cap="all" spc="0" baseline="0">
          <a:solidFill>
            <a:srgbClr val="004678"/>
          </a:solidFill>
          <a:latin typeface="+mn-lt"/>
          <a:ea typeface="+mj-ea"/>
          <a:cs typeface="+mj-cs"/>
        </a:defRPr>
      </a:lvl1pPr>
    </p:titleStyle>
    <p:bodyStyle>
      <a:lvl1pPr marL="0" indent="0" algn="l" defTabSz="914400" rtl="0" eaLnBrk="1" latinLnBrk="0" hangingPunct="1">
        <a:lnSpc>
          <a:spcPct val="100000"/>
        </a:lnSpc>
        <a:spcBef>
          <a:spcPts val="1500"/>
        </a:spcBef>
        <a:spcAft>
          <a:spcPts val="0"/>
        </a:spcAft>
        <a:buFont typeface="Arial" panose="020B0604020202020204" pitchFamily="34" charset="0"/>
        <a:buNone/>
        <a:defRPr sz="2200" kern="1200" spc="30" baseline="0">
          <a:solidFill>
            <a:schemeClr val="tx1">
              <a:lumMod val="75000"/>
            </a:schemeClr>
          </a:solidFill>
          <a:latin typeface="Rockwell" panose="02060603020205020403" pitchFamily="18" charset="0"/>
          <a:ea typeface="+mn-ea"/>
          <a:cs typeface="+mn-cs"/>
        </a:defRPr>
      </a:lvl1pPr>
      <a:lvl2pPr marL="288000" indent="-288000" algn="l" defTabSz="914400" rtl="0" eaLnBrk="1" latinLnBrk="0" hangingPunct="1">
        <a:lnSpc>
          <a:spcPct val="100000"/>
        </a:lnSpc>
        <a:spcBef>
          <a:spcPts val="800"/>
        </a:spcBef>
        <a:spcAft>
          <a:spcPts val="500"/>
        </a:spcAft>
        <a:buClr>
          <a:schemeClr val="tx2"/>
        </a:buClr>
        <a:buSzPct val="90000"/>
        <a:buFontTx/>
        <a:buBlip>
          <a:blip r:embed="rId52"/>
        </a:buBlip>
        <a:defRPr sz="1800" kern="1200">
          <a:solidFill>
            <a:schemeClr val="tx1">
              <a:lumMod val="75000"/>
            </a:schemeClr>
          </a:solidFill>
          <a:latin typeface="+mn-lt"/>
          <a:ea typeface="+mn-ea"/>
          <a:cs typeface="+mn-cs"/>
        </a:defRPr>
      </a:lvl2pPr>
      <a:lvl3pPr marL="0" indent="0" algn="l" defTabSz="914400" rtl="0" eaLnBrk="1" latinLnBrk="0" hangingPunct="1">
        <a:lnSpc>
          <a:spcPct val="100000"/>
        </a:lnSpc>
        <a:spcBef>
          <a:spcPts val="500"/>
        </a:spcBef>
        <a:spcAft>
          <a:spcPts val="500"/>
        </a:spcAft>
        <a:buFontTx/>
        <a:buNone/>
        <a:defRPr sz="1600" kern="1200">
          <a:solidFill>
            <a:schemeClr val="tx1">
              <a:lumMod val="75000"/>
            </a:schemeClr>
          </a:solidFill>
          <a:latin typeface="+mn-lt"/>
          <a:ea typeface="+mn-ea"/>
          <a:cs typeface="+mn-cs"/>
        </a:defRPr>
      </a:lvl3pPr>
      <a:lvl4pPr marL="288000" indent="-288000" algn="l" defTabSz="914400" rtl="0" eaLnBrk="1" latinLnBrk="0" hangingPunct="1">
        <a:lnSpc>
          <a:spcPct val="90000"/>
        </a:lnSpc>
        <a:spcBef>
          <a:spcPts val="1000"/>
        </a:spcBef>
        <a:spcAft>
          <a:spcPts val="1000"/>
        </a:spcAft>
        <a:buFontTx/>
        <a:buBlip>
          <a:blip r:embed="rId53"/>
        </a:buBlip>
        <a:defRPr sz="1800" kern="1200" baseline="0">
          <a:solidFill>
            <a:schemeClr val="tx2"/>
          </a:solidFill>
          <a:latin typeface="+mj-lt"/>
          <a:ea typeface="+mn-ea"/>
          <a:cs typeface="+mn-cs"/>
        </a:defRPr>
      </a:lvl4pPr>
      <a:lvl5pPr marL="540000" indent="-216000" algn="l" defTabSz="914400" rtl="0" eaLnBrk="1" latinLnBrk="0" hangingPunct="1">
        <a:lnSpc>
          <a:spcPct val="100000"/>
        </a:lnSpc>
        <a:spcBef>
          <a:spcPts val="0"/>
        </a:spcBef>
        <a:spcAft>
          <a:spcPts val="500"/>
        </a:spcAft>
        <a:buSzPct val="80000"/>
        <a:buFontTx/>
        <a:buBlip>
          <a:blip r:embed="rId54"/>
        </a:buBlip>
        <a:defRPr sz="1600" kern="1200">
          <a:solidFill>
            <a:schemeClr val="tx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3840">
          <p15:clr>
            <a:srgbClr val="F26B43"/>
          </p15:clr>
        </p15:guide>
        <p15:guide id="3" pos="7242">
          <p15:clr>
            <a:srgbClr val="F26B43"/>
          </p15:clr>
        </p15:guide>
        <p15:guide id="4" pos="3953">
          <p15:clr>
            <a:srgbClr val="F26B43"/>
          </p15:clr>
        </p15:guide>
        <p15:guide id="5" pos="5496">
          <p15:clr>
            <a:srgbClr val="F26B43"/>
          </p15:clr>
        </p15:guide>
        <p15:guide id="6" pos="3727">
          <p15:clr>
            <a:srgbClr val="F26B43"/>
          </p15:clr>
        </p15:guide>
        <p15:guide id="7" pos="2184">
          <p15:clr>
            <a:srgbClr val="F26B43"/>
          </p15:clr>
        </p15:guide>
        <p15:guide id="8" pos="1958">
          <p15:clr>
            <a:srgbClr val="F26B43"/>
          </p15:clr>
        </p15:guide>
        <p15:guide id="9" pos="756">
          <p15:clr>
            <a:srgbClr val="F26B43"/>
          </p15:clr>
        </p15:guide>
        <p15:guide id="10" pos="5722">
          <p15:clr>
            <a:srgbClr val="F26B43"/>
          </p15:clr>
        </p15:guide>
        <p15:guide id="11" orient="horz" pos="1139">
          <p15:clr>
            <a:srgbClr val="F26B43"/>
          </p15:clr>
        </p15:guide>
        <p15:guide id="12" orient="horz" pos="1366">
          <p15:clr>
            <a:srgbClr val="F26B43"/>
          </p15:clr>
        </p15:guide>
        <p15:guide id="13" orient="horz" pos="2024">
          <p15:clr>
            <a:srgbClr val="F26B43"/>
          </p15:clr>
        </p15:guide>
        <p15:guide id="14" orient="horz" pos="2251">
          <p15:clr>
            <a:srgbClr val="F26B43"/>
          </p15:clr>
        </p15:guide>
        <p15:guide id="15" orient="horz" pos="2908">
          <p15:clr>
            <a:srgbClr val="F26B43"/>
          </p15:clr>
        </p15:guide>
        <p15:guide id="16" orient="horz" pos="3135">
          <p15:clr>
            <a:srgbClr val="F26B43"/>
          </p15:clr>
        </p15:guide>
        <p15:guide id="17" orient="horz" pos="3793">
          <p15:clr>
            <a:srgbClr val="F26B43"/>
          </p15:clr>
        </p15:guide>
        <p15:guide id="18" orient="horz" pos="482">
          <p15:clr>
            <a:srgbClr val="F26B43"/>
          </p15:clr>
        </p15:guide>
        <p15:guide id="19" orient="horz" pos="2137">
          <p15:clr>
            <a:srgbClr val="F26B43"/>
          </p15:clr>
        </p15:guide>
        <p15:guide id="20" orient="horz" pos="40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489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604E6-AEC1-CD57-CBEF-B4A88C7D12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6DE6E-C341-9794-FB9C-690FFCA77C15}"/>
              </a:ext>
            </a:extLst>
          </p:cNvPr>
          <p:cNvSpPr>
            <a:spLocks noGrp="1"/>
          </p:cNvSpPr>
          <p:nvPr>
            <p:ph type="title"/>
          </p:nvPr>
        </p:nvSpPr>
        <p:spPr/>
        <p:txBody>
          <a:bodyPr/>
          <a:lstStyle/>
          <a:p>
            <a:r>
              <a:rPr lang="en-GB">
                <a:cs typeface="Segoe UI"/>
              </a:rPr>
              <a:t>Cleaning the data I</a:t>
            </a:r>
          </a:p>
        </p:txBody>
      </p:sp>
      <p:sp>
        <p:nvSpPr>
          <p:cNvPr id="3" name="Date Placeholder 2">
            <a:extLst>
              <a:ext uri="{FF2B5EF4-FFF2-40B4-BE49-F238E27FC236}">
                <a16:creationId xmlns:a16="http://schemas.microsoft.com/office/drawing/2014/main" id="{04D432D7-8C24-BB53-719C-A098BBFFEDB4}"/>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ooter Placeholder 3">
            <a:extLst>
              <a:ext uri="{FF2B5EF4-FFF2-40B4-BE49-F238E27FC236}">
                <a16:creationId xmlns:a16="http://schemas.microsoft.com/office/drawing/2014/main" id="{427BF08B-F5F8-695E-A495-E9267D93412E}"/>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Slide Number Placeholder 4">
            <a:extLst>
              <a:ext uri="{FF2B5EF4-FFF2-40B4-BE49-F238E27FC236}">
                <a16:creationId xmlns:a16="http://schemas.microsoft.com/office/drawing/2014/main" id="{CE2A84C8-2448-8AF3-C5AA-122D63B90A52}"/>
              </a:ext>
            </a:extLst>
          </p:cNvPr>
          <p:cNvSpPr>
            <a:spLocks noGrp="1"/>
          </p:cNvSpPr>
          <p:nvPr>
            <p:ph type="sldNum" sz="quarter" idx="4"/>
          </p:nvPr>
        </p:nvSpPr>
        <p:spPr/>
        <p:txBody>
          <a:bodyPr/>
          <a:lstStyle/>
          <a:p>
            <a:fld id="{2104B226-4361-4E3F-8691-235B281AC8CE}" type="slidenum">
              <a:rPr lang="en-GB" smtClean="0"/>
              <a:pPr/>
              <a:t>10</a:t>
            </a:fld>
            <a:endParaRPr lang="en-GB"/>
          </a:p>
        </p:txBody>
      </p:sp>
      <p:sp>
        <p:nvSpPr>
          <p:cNvPr id="10" name="Textfeld 9">
            <a:extLst>
              <a:ext uri="{FF2B5EF4-FFF2-40B4-BE49-F238E27FC236}">
                <a16:creationId xmlns:a16="http://schemas.microsoft.com/office/drawing/2014/main" id="{5D08E36E-C7EA-CADB-7129-B803F663DA92}"/>
              </a:ext>
            </a:extLst>
          </p:cNvPr>
          <p:cNvSpPr txBox="1"/>
          <p:nvPr/>
        </p:nvSpPr>
        <p:spPr>
          <a:xfrm>
            <a:off x="1537200" y="1804364"/>
            <a:ext cx="9827289" cy="646331"/>
          </a:xfrm>
          <a:prstGeom prst="rect">
            <a:avLst/>
          </a:prstGeom>
          <a:noFill/>
        </p:spPr>
        <p:txBody>
          <a:bodyPr wrap="square" rtlCol="0">
            <a:spAutoFit/>
          </a:bodyPr>
          <a:lstStyle/>
          <a:p>
            <a:r>
              <a:rPr lang="en-GB" dirty="0">
                <a:latin typeface="Rockwell"/>
              </a:rPr>
              <a:t>We dropped “Epidemic”, “Seasonality”, “</a:t>
            </a:r>
            <a:r>
              <a:rPr lang="en-GB" dirty="0" err="1">
                <a:latin typeface="Rockwell"/>
              </a:rPr>
              <a:t>StoreID</a:t>
            </a:r>
            <a:r>
              <a:rPr lang="en-GB" dirty="0">
                <a:latin typeface="Rockwell"/>
              </a:rPr>
              <a:t>” , “</a:t>
            </a:r>
            <a:r>
              <a:rPr lang="en-GB" dirty="0" err="1">
                <a:latin typeface="Rockwell"/>
              </a:rPr>
              <a:t>ProductID</a:t>
            </a:r>
            <a:r>
              <a:rPr lang="en-GB" dirty="0">
                <a:latin typeface="Rockwell"/>
              </a:rPr>
              <a:t>”, “Date”, ”Competitor Price”, “Units Ordered” and ‘Units Sold”</a:t>
            </a:r>
            <a:endParaRPr lang="en-GB" dirty="0"/>
          </a:p>
        </p:txBody>
      </p:sp>
      <p:sp>
        <p:nvSpPr>
          <p:cNvPr id="12" name="Textfeld 11">
            <a:extLst>
              <a:ext uri="{FF2B5EF4-FFF2-40B4-BE49-F238E27FC236}">
                <a16:creationId xmlns:a16="http://schemas.microsoft.com/office/drawing/2014/main" id="{1314D314-55F8-9682-9EC4-0CDC1F25060B}"/>
              </a:ext>
            </a:extLst>
          </p:cNvPr>
          <p:cNvSpPr txBox="1"/>
          <p:nvPr/>
        </p:nvSpPr>
        <p:spPr>
          <a:xfrm>
            <a:off x="1537199" y="2656914"/>
            <a:ext cx="9827289" cy="369332"/>
          </a:xfrm>
          <a:prstGeom prst="rect">
            <a:avLst/>
          </a:prstGeom>
          <a:noFill/>
        </p:spPr>
        <p:txBody>
          <a:bodyPr wrap="square" rtlCol="0">
            <a:spAutoFit/>
          </a:bodyPr>
          <a:lstStyle/>
          <a:p>
            <a:r>
              <a:rPr lang="en-GB" dirty="0">
                <a:latin typeface="Rockwell"/>
              </a:rPr>
              <a:t>We added the variable “Weekday” based on the Date</a:t>
            </a:r>
            <a:endParaRPr lang="en-GB" dirty="0"/>
          </a:p>
        </p:txBody>
      </p:sp>
      <p:pic>
        <p:nvPicPr>
          <p:cNvPr id="15" name="Grafik 14" descr="Ein Bild, das Schwarz, Dunkelheit enthält.&#10;&#10;KI-generierte Inhalte können fehlerhaft sein.">
            <a:extLst>
              <a:ext uri="{FF2B5EF4-FFF2-40B4-BE49-F238E27FC236}">
                <a16:creationId xmlns:a16="http://schemas.microsoft.com/office/drawing/2014/main" id="{26DABA18-1DE4-7216-2CD5-95A5FD653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57" y="1719030"/>
            <a:ext cx="540000" cy="540000"/>
          </a:xfrm>
          <a:prstGeom prst="rect">
            <a:avLst/>
          </a:prstGeom>
        </p:spPr>
      </p:pic>
      <p:pic>
        <p:nvPicPr>
          <p:cNvPr id="16" name="Grafik 15" descr="Ein Bild, das Schwarz, Dunkelheit enthält.&#10;&#10;KI-generierte Inhalte können fehlerhaft sein.">
            <a:extLst>
              <a:ext uri="{FF2B5EF4-FFF2-40B4-BE49-F238E27FC236}">
                <a16:creationId xmlns:a16="http://schemas.microsoft.com/office/drawing/2014/main" id="{22601314-6010-0E35-C758-E68270FDA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57" y="2571580"/>
            <a:ext cx="540000" cy="540000"/>
          </a:xfrm>
          <a:prstGeom prst="rect">
            <a:avLst/>
          </a:prstGeom>
        </p:spPr>
      </p:pic>
      <p:pic>
        <p:nvPicPr>
          <p:cNvPr id="23" name="Grafik 22" descr="Ein Bild, das Text, Quittung, Zahl enthält.&#10;&#10;KI-generierte Inhalte können fehlerhaft sein.">
            <a:extLst>
              <a:ext uri="{FF2B5EF4-FFF2-40B4-BE49-F238E27FC236}">
                <a16:creationId xmlns:a16="http://schemas.microsoft.com/office/drawing/2014/main" id="{7EACFCEA-0F46-074F-85CF-5AA31F9D6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325" y="3626694"/>
            <a:ext cx="6142355" cy="2464936"/>
          </a:xfrm>
          <a:prstGeom prst="rect">
            <a:avLst/>
          </a:prstGeom>
        </p:spPr>
      </p:pic>
      <p:pic>
        <p:nvPicPr>
          <p:cNvPr id="25" name="Grafik 24" descr="Ein Bild, das Text, Screenshot, Diagramm, Quadrat enthält.&#10;&#10;KI-generierte Inhalte können fehlerhaft sein.">
            <a:extLst>
              <a:ext uri="{FF2B5EF4-FFF2-40B4-BE49-F238E27FC236}">
                <a16:creationId xmlns:a16="http://schemas.microsoft.com/office/drawing/2014/main" id="{F2177032-AADD-F1E2-1BD6-08AD68BA5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3816" y="2259030"/>
            <a:ext cx="3630672" cy="3917934"/>
          </a:xfrm>
          <a:prstGeom prst="rect">
            <a:avLst/>
          </a:prstGeom>
        </p:spPr>
      </p:pic>
      <p:sp>
        <p:nvSpPr>
          <p:cNvPr id="6" name="Rectangle 11">
            <a:extLst>
              <a:ext uri="{FF2B5EF4-FFF2-40B4-BE49-F238E27FC236}">
                <a16:creationId xmlns:a16="http://schemas.microsoft.com/office/drawing/2014/main" id="{B676D244-E146-AF72-DAB9-78DDBE1C7AC0}"/>
              </a:ext>
            </a:extLst>
          </p:cNvPr>
          <p:cNvSpPr/>
          <p:nvPr/>
        </p:nvSpPr>
        <p:spPr>
          <a:xfrm>
            <a:off x="783058" y="3721934"/>
            <a:ext cx="5957608" cy="202704"/>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6493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28D92-442D-BE6C-4686-B350CCB55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696B99-D2D0-A3A4-5A6B-0D5D4AD756FC}"/>
              </a:ext>
            </a:extLst>
          </p:cNvPr>
          <p:cNvSpPr>
            <a:spLocks noGrp="1"/>
          </p:cNvSpPr>
          <p:nvPr>
            <p:ph type="title"/>
          </p:nvPr>
        </p:nvSpPr>
        <p:spPr/>
        <p:txBody>
          <a:bodyPr/>
          <a:lstStyle/>
          <a:p>
            <a:r>
              <a:rPr lang="en-GB">
                <a:cs typeface="Segoe UI"/>
              </a:rPr>
              <a:t>Cleaning the data II</a:t>
            </a:r>
          </a:p>
        </p:txBody>
      </p:sp>
      <p:sp>
        <p:nvSpPr>
          <p:cNvPr id="3" name="Date Placeholder 2">
            <a:extLst>
              <a:ext uri="{FF2B5EF4-FFF2-40B4-BE49-F238E27FC236}">
                <a16:creationId xmlns:a16="http://schemas.microsoft.com/office/drawing/2014/main" id="{F3CA8EA8-1361-94D4-6B83-791A3C9972CA}"/>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ooter Placeholder 3">
            <a:extLst>
              <a:ext uri="{FF2B5EF4-FFF2-40B4-BE49-F238E27FC236}">
                <a16:creationId xmlns:a16="http://schemas.microsoft.com/office/drawing/2014/main" id="{A86C0FB8-FE03-3558-0030-9E76574E9D46}"/>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Slide Number Placeholder 4">
            <a:extLst>
              <a:ext uri="{FF2B5EF4-FFF2-40B4-BE49-F238E27FC236}">
                <a16:creationId xmlns:a16="http://schemas.microsoft.com/office/drawing/2014/main" id="{3417DC61-C051-A598-0EE8-CAF344D67433}"/>
              </a:ext>
            </a:extLst>
          </p:cNvPr>
          <p:cNvSpPr>
            <a:spLocks noGrp="1"/>
          </p:cNvSpPr>
          <p:nvPr>
            <p:ph type="sldNum" sz="quarter" idx="4"/>
          </p:nvPr>
        </p:nvSpPr>
        <p:spPr/>
        <p:txBody>
          <a:bodyPr/>
          <a:lstStyle/>
          <a:p>
            <a:fld id="{2104B226-4361-4E3F-8691-235B281AC8CE}" type="slidenum">
              <a:rPr lang="en-GB" smtClean="0"/>
              <a:pPr/>
              <a:t>11</a:t>
            </a:fld>
            <a:endParaRPr lang="en-GB"/>
          </a:p>
        </p:txBody>
      </p:sp>
      <p:pic>
        <p:nvPicPr>
          <p:cNvPr id="7" name="Grafik 6" descr="Ein Bild, das Text, Screenshot, lila enthält.&#10;&#10;KI-generierte Inhalte können fehlerhaft sein.">
            <a:extLst>
              <a:ext uri="{FF2B5EF4-FFF2-40B4-BE49-F238E27FC236}">
                <a16:creationId xmlns:a16="http://schemas.microsoft.com/office/drawing/2014/main" id="{AF4C7A46-B85C-4D97-49CD-9FBAB087E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350" y="1622424"/>
            <a:ext cx="7251700" cy="4470400"/>
          </a:xfrm>
          <a:prstGeom prst="rect">
            <a:avLst/>
          </a:prstGeom>
        </p:spPr>
      </p:pic>
    </p:spTree>
    <p:extLst>
      <p:ext uri="{BB962C8B-B14F-4D97-AF65-F5344CB8AC3E}">
        <p14:creationId xmlns:p14="http://schemas.microsoft.com/office/powerpoint/2010/main" val="35329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E250E-AC04-3533-1A53-55A3E98ED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88EB9-9A18-5A8E-FA4D-A673FD1C98F4}"/>
              </a:ext>
            </a:extLst>
          </p:cNvPr>
          <p:cNvSpPr>
            <a:spLocks noGrp="1"/>
          </p:cNvSpPr>
          <p:nvPr>
            <p:ph type="title"/>
          </p:nvPr>
        </p:nvSpPr>
        <p:spPr/>
        <p:txBody>
          <a:bodyPr/>
          <a:lstStyle/>
          <a:p>
            <a:r>
              <a:rPr lang="en-GB">
                <a:cs typeface="Segoe UI"/>
              </a:rPr>
              <a:t>Data Transformation</a:t>
            </a:r>
            <a:endParaRPr lang="en-GB"/>
          </a:p>
        </p:txBody>
      </p:sp>
      <p:sp>
        <p:nvSpPr>
          <p:cNvPr id="3" name="Date Placeholder 2">
            <a:extLst>
              <a:ext uri="{FF2B5EF4-FFF2-40B4-BE49-F238E27FC236}">
                <a16:creationId xmlns:a16="http://schemas.microsoft.com/office/drawing/2014/main" id="{5B22F11D-5567-5EF9-EB21-444EEAC5B144}"/>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ooter Placeholder 3">
            <a:extLst>
              <a:ext uri="{FF2B5EF4-FFF2-40B4-BE49-F238E27FC236}">
                <a16:creationId xmlns:a16="http://schemas.microsoft.com/office/drawing/2014/main" id="{DE809BDF-AD62-4471-737E-8AA821106AA0}"/>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Slide Number Placeholder 4">
            <a:extLst>
              <a:ext uri="{FF2B5EF4-FFF2-40B4-BE49-F238E27FC236}">
                <a16:creationId xmlns:a16="http://schemas.microsoft.com/office/drawing/2014/main" id="{DECE617A-CD4A-5425-AEDE-7D5507145A8A}"/>
              </a:ext>
            </a:extLst>
          </p:cNvPr>
          <p:cNvSpPr>
            <a:spLocks noGrp="1"/>
          </p:cNvSpPr>
          <p:nvPr>
            <p:ph type="sldNum" sz="quarter" idx="4"/>
          </p:nvPr>
        </p:nvSpPr>
        <p:spPr/>
        <p:txBody>
          <a:bodyPr/>
          <a:lstStyle/>
          <a:p>
            <a:fld id="{2104B226-4361-4E3F-8691-235B281AC8CE}" type="slidenum">
              <a:rPr lang="en-GB" smtClean="0"/>
              <a:pPr/>
              <a:t>12</a:t>
            </a:fld>
            <a:endParaRPr lang="en-GB"/>
          </a:p>
        </p:txBody>
      </p:sp>
      <p:graphicFrame>
        <p:nvGraphicFramePr>
          <p:cNvPr id="7" name="Tabelle 6">
            <a:extLst>
              <a:ext uri="{FF2B5EF4-FFF2-40B4-BE49-F238E27FC236}">
                <a16:creationId xmlns:a16="http://schemas.microsoft.com/office/drawing/2014/main" id="{4D6ACB1A-B157-1607-A2B3-D2D54636BE55}"/>
              </a:ext>
            </a:extLst>
          </p:cNvPr>
          <p:cNvGraphicFramePr>
            <a:graphicFrameLocks noGrp="1"/>
          </p:cNvGraphicFramePr>
          <p:nvPr>
            <p:extLst>
              <p:ext uri="{D42A27DB-BD31-4B8C-83A1-F6EECF244321}">
                <p14:modId xmlns:p14="http://schemas.microsoft.com/office/powerpoint/2010/main" val="118493146"/>
              </p:ext>
            </p:extLst>
          </p:nvPr>
        </p:nvGraphicFramePr>
        <p:xfrm>
          <a:off x="6383190" y="1485870"/>
          <a:ext cx="5112378" cy="2986070"/>
        </p:xfrm>
        <a:graphic>
          <a:graphicData uri="http://schemas.openxmlformats.org/drawingml/2006/table">
            <a:tbl>
              <a:tblPr firstRow="1" bandRow="1">
                <a:tableStyleId>{3B4B98B0-60AC-42C2-AFA5-B58CD77FA1E5}</a:tableStyleId>
              </a:tblPr>
              <a:tblGrid>
                <a:gridCol w="2369177">
                  <a:extLst>
                    <a:ext uri="{9D8B030D-6E8A-4147-A177-3AD203B41FA5}">
                      <a16:colId xmlns:a16="http://schemas.microsoft.com/office/drawing/2014/main" val="1879383811"/>
                    </a:ext>
                  </a:extLst>
                </a:gridCol>
                <a:gridCol w="1039075">
                  <a:extLst>
                    <a:ext uri="{9D8B030D-6E8A-4147-A177-3AD203B41FA5}">
                      <a16:colId xmlns:a16="http://schemas.microsoft.com/office/drawing/2014/main" val="1234285889"/>
                    </a:ext>
                  </a:extLst>
                </a:gridCol>
                <a:gridCol w="1704126">
                  <a:extLst>
                    <a:ext uri="{9D8B030D-6E8A-4147-A177-3AD203B41FA5}">
                      <a16:colId xmlns:a16="http://schemas.microsoft.com/office/drawing/2014/main" val="1254149878"/>
                    </a:ext>
                  </a:extLst>
                </a:gridCol>
              </a:tblGrid>
              <a:tr h="128229">
                <a:tc>
                  <a:txBody>
                    <a:bodyPr/>
                    <a:lstStyle/>
                    <a:p>
                      <a:r>
                        <a:rPr lang="en-GB" sz="2000"/>
                        <a:t>Feature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a:t>Encoded 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9929132"/>
                  </a:ext>
                </a:extLst>
              </a:tr>
              <a:tr h="316671">
                <a:tc>
                  <a:txBody>
                    <a:bodyPr/>
                    <a:lstStyle/>
                    <a:p>
                      <a:r>
                        <a:rPr lang="en-GB" b="1"/>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East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867405"/>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North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341306"/>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South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854127"/>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West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279578"/>
                  </a:ext>
                </a:extLst>
              </a:tr>
              <a:tr h="395270">
                <a:tc>
                  <a:txBody>
                    <a:bodyPr/>
                    <a:lstStyle/>
                    <a:p>
                      <a:r>
                        <a:rPr lang="en-GB" b="1"/>
                        <a:t>Weather Condition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Cloudy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5997030"/>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Snowy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3706835"/>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29339"/>
                  </a:ext>
                </a:extLst>
              </a:tr>
            </a:tbl>
          </a:graphicData>
        </a:graphic>
      </p:graphicFrame>
      <p:graphicFrame>
        <p:nvGraphicFramePr>
          <p:cNvPr id="8" name="Tabelle 7">
            <a:extLst>
              <a:ext uri="{FF2B5EF4-FFF2-40B4-BE49-F238E27FC236}">
                <a16:creationId xmlns:a16="http://schemas.microsoft.com/office/drawing/2014/main" id="{636671FF-BEE6-5935-E194-EA8B6FA2C657}"/>
              </a:ext>
            </a:extLst>
          </p:cNvPr>
          <p:cNvGraphicFramePr>
            <a:graphicFrameLocks noGrp="1"/>
          </p:cNvGraphicFramePr>
          <p:nvPr>
            <p:extLst>
              <p:ext uri="{D42A27DB-BD31-4B8C-83A1-F6EECF244321}">
                <p14:modId xmlns:p14="http://schemas.microsoft.com/office/powerpoint/2010/main" val="2573839211"/>
              </p:ext>
            </p:extLst>
          </p:nvPr>
        </p:nvGraphicFramePr>
        <p:xfrm>
          <a:off x="696432" y="1478226"/>
          <a:ext cx="5340768" cy="4803295"/>
        </p:xfrm>
        <a:graphic>
          <a:graphicData uri="http://schemas.openxmlformats.org/drawingml/2006/table">
            <a:tbl>
              <a:tblPr firstRow="1" bandRow="1">
                <a:tableStyleId>{3B4B98B0-60AC-42C2-AFA5-B58CD77FA1E5}</a:tableStyleId>
              </a:tblPr>
              <a:tblGrid>
                <a:gridCol w="1342883">
                  <a:extLst>
                    <a:ext uri="{9D8B030D-6E8A-4147-A177-3AD203B41FA5}">
                      <a16:colId xmlns:a16="http://schemas.microsoft.com/office/drawing/2014/main" val="1879383811"/>
                    </a:ext>
                  </a:extLst>
                </a:gridCol>
                <a:gridCol w="2351315">
                  <a:extLst>
                    <a:ext uri="{9D8B030D-6E8A-4147-A177-3AD203B41FA5}">
                      <a16:colId xmlns:a16="http://schemas.microsoft.com/office/drawing/2014/main" val="1234285889"/>
                    </a:ext>
                  </a:extLst>
                </a:gridCol>
                <a:gridCol w="1646570">
                  <a:extLst>
                    <a:ext uri="{9D8B030D-6E8A-4147-A177-3AD203B41FA5}">
                      <a16:colId xmlns:a16="http://schemas.microsoft.com/office/drawing/2014/main" val="1254149878"/>
                    </a:ext>
                  </a:extLst>
                </a:gridCol>
              </a:tblGrid>
              <a:tr h="128229">
                <a:tc>
                  <a:txBody>
                    <a:bodyPr/>
                    <a:lstStyle/>
                    <a:p>
                      <a:r>
                        <a:rPr lang="en-GB" sz="2000"/>
                        <a:t>Feature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a:t>Encoded 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9929132"/>
                  </a:ext>
                </a:extLst>
              </a:tr>
              <a:tr h="316671">
                <a:tc>
                  <a:txBody>
                    <a:bodyPr/>
                    <a:lstStyle/>
                    <a:p>
                      <a:r>
                        <a:rPr lang="en-GB" b="1"/>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Clothing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867405"/>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Electronics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341306"/>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Furniture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854127"/>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Groceries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279578"/>
                  </a:ext>
                </a:extLst>
              </a:tr>
              <a:tr h="383695">
                <a:tc>
                  <a:txBody>
                    <a:bodyPr/>
                    <a:lstStyle/>
                    <a:p>
                      <a:endParaRPr lang="en-GB"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Toys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5997030"/>
                  </a:ext>
                </a:extLst>
              </a:tr>
              <a:tr h="347241">
                <a:tc>
                  <a:txBody>
                    <a:bodyPr/>
                    <a:lstStyle/>
                    <a:p>
                      <a:r>
                        <a:rPr lang="en-GB" b="1"/>
                        <a:t>Weekday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Friday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222914"/>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3706835"/>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Saturday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29339"/>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Sunday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103888"/>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1978982"/>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683056"/>
                  </a:ext>
                </a:extLst>
              </a:tr>
              <a:tr h="316671">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4904833"/>
                  </a:ext>
                </a:extLst>
              </a:tr>
            </a:tbl>
          </a:graphicData>
        </a:graphic>
      </p:graphicFrame>
    </p:spTree>
    <p:extLst>
      <p:ext uri="{BB962C8B-B14F-4D97-AF65-F5344CB8AC3E}">
        <p14:creationId xmlns:p14="http://schemas.microsoft.com/office/powerpoint/2010/main" val="294818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EA7DA-E39C-3BF6-6CF7-DA9C84AAB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395B43-5DF4-C6F4-6C9A-10CAFAF97031}"/>
              </a:ext>
            </a:extLst>
          </p:cNvPr>
          <p:cNvSpPr>
            <a:spLocks noGrp="1"/>
          </p:cNvSpPr>
          <p:nvPr>
            <p:ph type="title"/>
          </p:nvPr>
        </p:nvSpPr>
        <p:spPr>
          <a:xfrm>
            <a:off x="700782" y="5278916"/>
            <a:ext cx="10790369" cy="727062"/>
          </a:xfrm>
        </p:spPr>
        <p:txBody>
          <a:bodyPr/>
          <a:lstStyle/>
          <a:p>
            <a:r>
              <a:rPr lang="en-GB" sz="2800">
                <a:cs typeface="Segoe UI"/>
              </a:rPr>
              <a:t> Challenge: Many observations and Different units</a:t>
            </a:r>
          </a:p>
        </p:txBody>
      </p:sp>
      <p:pic>
        <p:nvPicPr>
          <p:cNvPr id="10" name="Grafik 9" descr="Ein Bild, das Text, Quittung, Zahl, Schrift enthält.&#10;&#10;KI-generierte Inhalte können fehlerhaft sein.">
            <a:extLst>
              <a:ext uri="{FF2B5EF4-FFF2-40B4-BE49-F238E27FC236}">
                <a16:creationId xmlns:a16="http://schemas.microsoft.com/office/drawing/2014/main" id="{C9129F0C-3007-5556-89FC-E258F8532A9A}"/>
              </a:ext>
            </a:extLst>
          </p:cNvPr>
          <p:cNvPicPr>
            <a:picLocks noChangeAspect="1"/>
          </p:cNvPicPr>
          <p:nvPr/>
        </p:nvPicPr>
        <p:blipFill>
          <a:blip r:embed="rId3">
            <a:extLst>
              <a:ext uri="{28A0092B-C50C-407E-A947-70E740481C1C}">
                <a14:useLocalDpi xmlns:a14="http://schemas.microsoft.com/office/drawing/2010/main" val="0"/>
              </a:ext>
            </a:extLst>
          </a:blip>
          <a:srcRect l="3566" t="9737" r="3147" b="7631"/>
          <a:stretch>
            <a:fillRect/>
          </a:stretch>
        </p:blipFill>
        <p:spPr>
          <a:xfrm>
            <a:off x="1017100" y="2286000"/>
            <a:ext cx="9711860" cy="2286000"/>
          </a:xfrm>
          <a:prstGeom prst="rect">
            <a:avLst/>
          </a:prstGeom>
        </p:spPr>
      </p:pic>
      <p:sp>
        <p:nvSpPr>
          <p:cNvPr id="3" name="Rectangle 11">
            <a:extLst>
              <a:ext uri="{FF2B5EF4-FFF2-40B4-BE49-F238E27FC236}">
                <a16:creationId xmlns:a16="http://schemas.microsoft.com/office/drawing/2014/main" id="{E92CAD85-FE2B-ACB3-FDEF-17EE98DAA026}"/>
              </a:ext>
            </a:extLst>
          </p:cNvPr>
          <p:cNvSpPr/>
          <p:nvPr/>
        </p:nvSpPr>
        <p:spPr>
          <a:xfrm>
            <a:off x="1202724" y="2410262"/>
            <a:ext cx="1881439" cy="1975757"/>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11">
            <a:extLst>
              <a:ext uri="{FF2B5EF4-FFF2-40B4-BE49-F238E27FC236}">
                <a16:creationId xmlns:a16="http://schemas.microsoft.com/office/drawing/2014/main" id="{3A6DDA66-D94A-221A-F6D4-A9160B7FED19}"/>
              </a:ext>
            </a:extLst>
          </p:cNvPr>
          <p:cNvSpPr/>
          <p:nvPr/>
        </p:nvSpPr>
        <p:spPr>
          <a:xfrm>
            <a:off x="4643609" y="2410262"/>
            <a:ext cx="2604479" cy="197575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AADB865-FEC1-1388-422A-626A0F0FBFE6}"/>
              </a:ext>
            </a:extLst>
          </p:cNvPr>
          <p:cNvSpPr txBox="1"/>
          <p:nvPr/>
        </p:nvSpPr>
        <p:spPr>
          <a:xfrm>
            <a:off x="981527" y="4648458"/>
            <a:ext cx="420527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solidFill>
                  <a:schemeClr val="bg1"/>
                </a:solidFill>
                <a:ea typeface="+mn-lt"/>
                <a:cs typeface="+mn-lt"/>
              </a:rPr>
              <a:t>For visualization purposes, we excluded the transformation</a:t>
            </a:r>
            <a:endParaRPr lang="en-US" sz="1200" dirty="0">
              <a:solidFill>
                <a:schemeClr val="bg1"/>
              </a:solidFill>
              <a:cs typeface="Segoe UI"/>
            </a:endParaRPr>
          </a:p>
        </p:txBody>
      </p:sp>
    </p:spTree>
    <p:extLst>
      <p:ext uri="{BB962C8B-B14F-4D97-AF65-F5344CB8AC3E}">
        <p14:creationId xmlns:p14="http://schemas.microsoft.com/office/powerpoint/2010/main" val="3198133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976EF-89E0-888D-E05E-2B4019967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68E7C-29DA-B19F-AFD7-38A71A4B8175}"/>
              </a:ext>
            </a:extLst>
          </p:cNvPr>
          <p:cNvSpPr>
            <a:spLocks noGrp="1"/>
          </p:cNvSpPr>
          <p:nvPr>
            <p:ph type="title"/>
          </p:nvPr>
        </p:nvSpPr>
        <p:spPr/>
        <p:txBody>
          <a:bodyPr/>
          <a:lstStyle/>
          <a:p>
            <a:r>
              <a:rPr lang="en-GB">
                <a:cs typeface="Segoe UI"/>
              </a:rPr>
              <a:t>Clustering the data I</a:t>
            </a:r>
            <a:endParaRPr lang="en-GB"/>
          </a:p>
        </p:txBody>
      </p:sp>
      <p:sp>
        <p:nvSpPr>
          <p:cNvPr id="3" name="Date Placeholder 2">
            <a:extLst>
              <a:ext uri="{FF2B5EF4-FFF2-40B4-BE49-F238E27FC236}">
                <a16:creationId xmlns:a16="http://schemas.microsoft.com/office/drawing/2014/main" id="{D63E0DC0-EB36-E022-0F1B-6B1DC4F4259C}"/>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ooter Placeholder 3">
            <a:extLst>
              <a:ext uri="{FF2B5EF4-FFF2-40B4-BE49-F238E27FC236}">
                <a16:creationId xmlns:a16="http://schemas.microsoft.com/office/drawing/2014/main" id="{099BCA3B-7196-F4BC-14E5-D0370354BFC2}"/>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Slide Number Placeholder 4">
            <a:extLst>
              <a:ext uri="{FF2B5EF4-FFF2-40B4-BE49-F238E27FC236}">
                <a16:creationId xmlns:a16="http://schemas.microsoft.com/office/drawing/2014/main" id="{45F8D7CC-0E37-BE30-551D-8E0B0E819755}"/>
              </a:ext>
            </a:extLst>
          </p:cNvPr>
          <p:cNvSpPr>
            <a:spLocks noGrp="1"/>
          </p:cNvSpPr>
          <p:nvPr>
            <p:ph type="sldNum" sz="quarter" idx="4"/>
          </p:nvPr>
        </p:nvSpPr>
        <p:spPr/>
        <p:txBody>
          <a:bodyPr/>
          <a:lstStyle/>
          <a:p>
            <a:fld id="{2104B226-4361-4E3F-8691-235B281AC8CE}" type="slidenum">
              <a:rPr lang="en-GB" smtClean="0"/>
              <a:pPr/>
              <a:t>14</a:t>
            </a:fld>
            <a:endParaRPr lang="en-GB"/>
          </a:p>
        </p:txBody>
      </p:sp>
      <p:pic>
        <p:nvPicPr>
          <p:cNvPr id="9" name="Grafik 8" descr="Ein Bild, das Schwarz, Dunkelheit enthält.&#10;&#10;KI-generierte Inhalte können fehlerhaft sein.">
            <a:extLst>
              <a:ext uri="{FF2B5EF4-FFF2-40B4-BE49-F238E27FC236}">
                <a16:creationId xmlns:a16="http://schemas.microsoft.com/office/drawing/2014/main" id="{737B31E1-42F8-E3A1-C5EA-66E9F1D31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sp>
        <p:nvSpPr>
          <p:cNvPr id="10" name="Textfeld 9">
            <a:extLst>
              <a:ext uri="{FF2B5EF4-FFF2-40B4-BE49-F238E27FC236}">
                <a16:creationId xmlns:a16="http://schemas.microsoft.com/office/drawing/2014/main" id="{D3E6DCC9-A94D-F95E-10E5-DC02FF229D75}"/>
              </a:ext>
            </a:extLst>
          </p:cNvPr>
          <p:cNvSpPr txBox="1"/>
          <p:nvPr/>
        </p:nvSpPr>
        <p:spPr>
          <a:xfrm>
            <a:off x="695325" y="1605995"/>
            <a:ext cx="2499430" cy="400110"/>
          </a:xfrm>
          <a:prstGeom prst="rect">
            <a:avLst/>
          </a:prstGeom>
          <a:noFill/>
        </p:spPr>
        <p:txBody>
          <a:bodyPr wrap="square" rtlCol="0">
            <a:spAutoFit/>
          </a:bodyPr>
          <a:lstStyle/>
          <a:p>
            <a:r>
              <a:rPr lang="en-GB" sz="2000" b="1"/>
              <a:t>Key Points:</a:t>
            </a:r>
          </a:p>
        </p:txBody>
      </p:sp>
      <p:sp>
        <p:nvSpPr>
          <p:cNvPr id="12" name="Textfeld 11">
            <a:extLst>
              <a:ext uri="{FF2B5EF4-FFF2-40B4-BE49-F238E27FC236}">
                <a16:creationId xmlns:a16="http://schemas.microsoft.com/office/drawing/2014/main" id="{AC46A5CB-5F56-86C6-31CE-E573681F6904}"/>
              </a:ext>
            </a:extLst>
          </p:cNvPr>
          <p:cNvSpPr txBox="1"/>
          <p:nvPr/>
        </p:nvSpPr>
        <p:spPr>
          <a:xfrm>
            <a:off x="2128672" y="2396486"/>
            <a:ext cx="3967328" cy="369332"/>
          </a:xfrm>
          <a:prstGeom prst="rect">
            <a:avLst/>
          </a:prstGeom>
          <a:noFill/>
        </p:spPr>
        <p:txBody>
          <a:bodyPr wrap="square" rtlCol="0">
            <a:spAutoFit/>
          </a:bodyPr>
          <a:lstStyle/>
          <a:p>
            <a:r>
              <a:rPr lang="en-GB">
                <a:latin typeface="Rockwell"/>
              </a:rPr>
              <a:t>Data can be divided in two groups</a:t>
            </a:r>
          </a:p>
        </p:txBody>
      </p:sp>
      <p:pic>
        <p:nvPicPr>
          <p:cNvPr id="13" name="Grafik 12" descr="Ein Bild, das Schwarz, Dunkelheit enthält.&#10;&#10;KI-generierte Inhalte können fehlerhaft sein.">
            <a:extLst>
              <a:ext uri="{FF2B5EF4-FFF2-40B4-BE49-F238E27FC236}">
                <a16:creationId xmlns:a16="http://schemas.microsoft.com/office/drawing/2014/main" id="{587A349C-43DF-578B-37BF-3B06AB999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511" y="3169474"/>
            <a:ext cx="540000" cy="540000"/>
          </a:xfrm>
          <a:prstGeom prst="rect">
            <a:avLst/>
          </a:prstGeom>
        </p:spPr>
      </p:pic>
      <p:sp>
        <p:nvSpPr>
          <p:cNvPr id="14" name="Textfeld 13">
            <a:extLst>
              <a:ext uri="{FF2B5EF4-FFF2-40B4-BE49-F238E27FC236}">
                <a16:creationId xmlns:a16="http://schemas.microsoft.com/office/drawing/2014/main" id="{B54917AC-842D-A932-3421-11E2505C03A8}"/>
              </a:ext>
            </a:extLst>
          </p:cNvPr>
          <p:cNvSpPr txBox="1"/>
          <p:nvPr/>
        </p:nvSpPr>
        <p:spPr>
          <a:xfrm>
            <a:off x="2132692" y="3254808"/>
            <a:ext cx="3699372" cy="646331"/>
          </a:xfrm>
          <a:prstGeom prst="rect">
            <a:avLst/>
          </a:prstGeom>
          <a:noFill/>
        </p:spPr>
        <p:txBody>
          <a:bodyPr wrap="square" rtlCol="0">
            <a:spAutoFit/>
          </a:bodyPr>
          <a:lstStyle/>
          <a:p>
            <a:r>
              <a:rPr lang="en-GB">
                <a:latin typeface="Rockwell"/>
              </a:rPr>
              <a:t>Every data point stands for a unique product in a store </a:t>
            </a:r>
          </a:p>
        </p:txBody>
      </p:sp>
      <p:pic>
        <p:nvPicPr>
          <p:cNvPr id="19" name="Grafik 18" descr="Ein Bild, das Screenshot, Diagramm, Text, Reihe enthält.&#10;&#10;KI-generierte Inhalte können fehlerhaft sein.">
            <a:extLst>
              <a:ext uri="{FF2B5EF4-FFF2-40B4-BE49-F238E27FC236}">
                <a16:creationId xmlns:a16="http://schemas.microsoft.com/office/drawing/2014/main" id="{292D4443-3B63-D626-DE8D-FC3AD37FA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938" y="1605995"/>
            <a:ext cx="5677947" cy="3676611"/>
          </a:xfrm>
          <a:prstGeom prst="rect">
            <a:avLst/>
          </a:prstGeom>
        </p:spPr>
      </p:pic>
    </p:spTree>
    <p:extLst>
      <p:ext uri="{BB962C8B-B14F-4D97-AF65-F5344CB8AC3E}">
        <p14:creationId xmlns:p14="http://schemas.microsoft.com/office/powerpoint/2010/main" val="1257402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5E63B-D173-86E4-DEF1-B51CEFA8E0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0EA32-5535-ADBC-2155-E90ADEBAA592}"/>
              </a:ext>
            </a:extLst>
          </p:cNvPr>
          <p:cNvSpPr>
            <a:spLocks noGrp="1"/>
          </p:cNvSpPr>
          <p:nvPr>
            <p:ph type="title"/>
          </p:nvPr>
        </p:nvSpPr>
        <p:spPr/>
        <p:txBody>
          <a:bodyPr/>
          <a:lstStyle/>
          <a:p>
            <a:r>
              <a:rPr lang="en-GB">
                <a:cs typeface="Segoe UI"/>
              </a:rPr>
              <a:t>Clustering the data II</a:t>
            </a:r>
            <a:endParaRPr lang="en-GB"/>
          </a:p>
        </p:txBody>
      </p:sp>
      <p:sp>
        <p:nvSpPr>
          <p:cNvPr id="3" name="Date Placeholder 2">
            <a:extLst>
              <a:ext uri="{FF2B5EF4-FFF2-40B4-BE49-F238E27FC236}">
                <a16:creationId xmlns:a16="http://schemas.microsoft.com/office/drawing/2014/main" id="{27F08879-BB34-5FAE-81CF-35C749D64426}"/>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ooter Placeholder 3">
            <a:extLst>
              <a:ext uri="{FF2B5EF4-FFF2-40B4-BE49-F238E27FC236}">
                <a16:creationId xmlns:a16="http://schemas.microsoft.com/office/drawing/2014/main" id="{6D96BD6C-BCE7-B310-0B66-889588DF5BE0}"/>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Slide Number Placeholder 4">
            <a:extLst>
              <a:ext uri="{FF2B5EF4-FFF2-40B4-BE49-F238E27FC236}">
                <a16:creationId xmlns:a16="http://schemas.microsoft.com/office/drawing/2014/main" id="{1253F157-6D32-0568-881B-D394AE3FFB05}"/>
              </a:ext>
            </a:extLst>
          </p:cNvPr>
          <p:cNvSpPr>
            <a:spLocks noGrp="1"/>
          </p:cNvSpPr>
          <p:nvPr>
            <p:ph type="sldNum" sz="quarter" idx="4"/>
          </p:nvPr>
        </p:nvSpPr>
        <p:spPr/>
        <p:txBody>
          <a:bodyPr/>
          <a:lstStyle/>
          <a:p>
            <a:fld id="{2104B226-4361-4E3F-8691-235B281AC8CE}" type="slidenum">
              <a:rPr lang="en-GB" smtClean="0"/>
              <a:pPr/>
              <a:t>15</a:t>
            </a:fld>
            <a:endParaRPr lang="en-GB"/>
          </a:p>
        </p:txBody>
      </p:sp>
      <p:sp>
        <p:nvSpPr>
          <p:cNvPr id="8" name="Textfeld 7">
            <a:extLst>
              <a:ext uri="{FF2B5EF4-FFF2-40B4-BE49-F238E27FC236}">
                <a16:creationId xmlns:a16="http://schemas.microsoft.com/office/drawing/2014/main" id="{F3EBE1E2-F43C-C7B2-E610-0DE30C515CB2}"/>
              </a:ext>
            </a:extLst>
          </p:cNvPr>
          <p:cNvSpPr txBox="1"/>
          <p:nvPr/>
        </p:nvSpPr>
        <p:spPr>
          <a:xfrm>
            <a:off x="695325" y="1605995"/>
            <a:ext cx="2499430" cy="400110"/>
          </a:xfrm>
          <a:prstGeom prst="rect">
            <a:avLst/>
          </a:prstGeom>
          <a:noFill/>
        </p:spPr>
        <p:txBody>
          <a:bodyPr wrap="square" rtlCol="0">
            <a:spAutoFit/>
          </a:bodyPr>
          <a:lstStyle/>
          <a:p>
            <a:r>
              <a:rPr lang="en-GB" sz="2000" b="1"/>
              <a:t>Key Points:</a:t>
            </a:r>
          </a:p>
        </p:txBody>
      </p:sp>
      <p:pic>
        <p:nvPicPr>
          <p:cNvPr id="22" name="Grafik 21" descr="Ein Bild, das Schwarz, Dunkelheit enthält.&#10;&#10;KI-generierte Inhalte können fehlerhaft sein.">
            <a:extLst>
              <a:ext uri="{FF2B5EF4-FFF2-40B4-BE49-F238E27FC236}">
                <a16:creationId xmlns:a16="http://schemas.microsoft.com/office/drawing/2014/main" id="{525C412F-4276-B256-2C35-05EC77FA5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sp>
        <p:nvSpPr>
          <p:cNvPr id="23" name="Textfeld 22">
            <a:extLst>
              <a:ext uri="{FF2B5EF4-FFF2-40B4-BE49-F238E27FC236}">
                <a16:creationId xmlns:a16="http://schemas.microsoft.com/office/drawing/2014/main" id="{6BCC7889-43F5-7368-0BA0-62402515272B}"/>
              </a:ext>
            </a:extLst>
          </p:cNvPr>
          <p:cNvSpPr txBox="1"/>
          <p:nvPr/>
        </p:nvSpPr>
        <p:spPr>
          <a:xfrm>
            <a:off x="2128672" y="2396486"/>
            <a:ext cx="3967328" cy="369332"/>
          </a:xfrm>
          <a:prstGeom prst="rect">
            <a:avLst/>
          </a:prstGeom>
          <a:noFill/>
        </p:spPr>
        <p:txBody>
          <a:bodyPr wrap="square" rtlCol="0">
            <a:spAutoFit/>
          </a:bodyPr>
          <a:lstStyle/>
          <a:p>
            <a:r>
              <a:rPr lang="en-GB">
                <a:latin typeface="Rockwell"/>
              </a:rPr>
              <a:t>Clusters differ in price </a:t>
            </a:r>
          </a:p>
        </p:txBody>
      </p:sp>
      <p:pic>
        <p:nvPicPr>
          <p:cNvPr id="24" name="Grafik 23" descr="Ein Bild, das Schwarz, Dunkelheit enthält.&#10;&#10;KI-generierte Inhalte können fehlerhaft sein.">
            <a:extLst>
              <a:ext uri="{FF2B5EF4-FFF2-40B4-BE49-F238E27FC236}">
                <a16:creationId xmlns:a16="http://schemas.microsoft.com/office/drawing/2014/main" id="{26EC15AA-3364-88FA-5B1D-1E45F9AFE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511" y="3169474"/>
            <a:ext cx="540000" cy="540000"/>
          </a:xfrm>
          <a:prstGeom prst="rect">
            <a:avLst/>
          </a:prstGeom>
        </p:spPr>
      </p:pic>
      <p:sp>
        <p:nvSpPr>
          <p:cNvPr id="25" name="Textfeld 24">
            <a:extLst>
              <a:ext uri="{FF2B5EF4-FFF2-40B4-BE49-F238E27FC236}">
                <a16:creationId xmlns:a16="http://schemas.microsoft.com/office/drawing/2014/main" id="{F68A5AB8-0FDA-8AD4-A6CC-8F78FD7355DD}"/>
              </a:ext>
            </a:extLst>
          </p:cNvPr>
          <p:cNvSpPr txBox="1"/>
          <p:nvPr/>
        </p:nvSpPr>
        <p:spPr>
          <a:xfrm>
            <a:off x="2132692" y="3254808"/>
            <a:ext cx="4167624" cy="369332"/>
          </a:xfrm>
          <a:prstGeom prst="rect">
            <a:avLst/>
          </a:prstGeom>
          <a:noFill/>
        </p:spPr>
        <p:txBody>
          <a:bodyPr wrap="square" rtlCol="0">
            <a:spAutoFit/>
          </a:bodyPr>
          <a:lstStyle/>
          <a:p>
            <a:r>
              <a:rPr lang="en-GB">
                <a:latin typeface="Rockwell"/>
              </a:rPr>
              <a:t>Clusters differ in Product Category</a:t>
            </a:r>
          </a:p>
        </p:txBody>
      </p:sp>
      <p:cxnSp>
        <p:nvCxnSpPr>
          <p:cNvPr id="30" name="Straight Arrow Connector 26">
            <a:extLst>
              <a:ext uri="{FF2B5EF4-FFF2-40B4-BE49-F238E27FC236}">
                <a16:creationId xmlns:a16="http://schemas.microsoft.com/office/drawing/2014/main" id="{B471F013-929E-7F6F-5011-200AAC9ADF21}"/>
              </a:ext>
            </a:extLst>
          </p:cNvPr>
          <p:cNvCxnSpPr/>
          <p:nvPr/>
        </p:nvCxnSpPr>
        <p:spPr>
          <a:xfrm>
            <a:off x="3977446" y="4299564"/>
            <a:ext cx="664669" cy="536603"/>
          </a:xfrm>
          <a:prstGeom prst="straightConnector1">
            <a:avLst/>
          </a:prstGeom>
          <a:ln w="57150" cap="sq" cmpd="sng" algn="ctr">
            <a:solidFill>
              <a:srgbClr val="004678"/>
            </a:solidFill>
            <a:prstDash val="solid"/>
            <a:round/>
            <a:headEnd type="none" w="med" len="med"/>
            <a:tailEnd type="triangle"/>
          </a:ln>
        </p:spPr>
        <p:style>
          <a:lnRef idx="0">
            <a:scrgbClr r="0" g="0" b="0"/>
          </a:lnRef>
          <a:fillRef idx="0">
            <a:scrgbClr r="0" g="0" b="0"/>
          </a:fillRef>
          <a:effectRef idx="0">
            <a:scrgbClr r="0" g="0" b="0"/>
          </a:effectRef>
          <a:fontRef idx="minor">
            <a:schemeClr val="tx1"/>
          </a:fontRef>
        </p:style>
      </p:cxnSp>
      <p:cxnSp>
        <p:nvCxnSpPr>
          <p:cNvPr id="31" name="Straight Arrow Connector 27">
            <a:extLst>
              <a:ext uri="{FF2B5EF4-FFF2-40B4-BE49-F238E27FC236}">
                <a16:creationId xmlns:a16="http://schemas.microsoft.com/office/drawing/2014/main" id="{7C559BB6-68C1-99C5-854A-27E795A0F723}"/>
              </a:ext>
            </a:extLst>
          </p:cNvPr>
          <p:cNvCxnSpPr>
            <a:cxnSpLocks/>
          </p:cNvCxnSpPr>
          <p:nvPr/>
        </p:nvCxnSpPr>
        <p:spPr>
          <a:xfrm flipH="1">
            <a:off x="2106384" y="4299563"/>
            <a:ext cx="686439" cy="568619"/>
          </a:xfrm>
          <a:prstGeom prst="straightConnector1">
            <a:avLst/>
          </a:prstGeom>
          <a:ln w="57150" cap="sq" cmpd="sng" algn="ctr">
            <a:solidFill>
              <a:srgbClr val="004678"/>
            </a:solidFill>
            <a:prstDash val="solid"/>
            <a:round/>
            <a:headEnd type="none" w="med" len="med"/>
            <a:tailEnd type="triangle"/>
          </a:ln>
        </p:spPr>
        <p:style>
          <a:lnRef idx="0">
            <a:scrgbClr r="0" g="0" b="0"/>
          </a:lnRef>
          <a:fillRef idx="0">
            <a:scrgbClr r="0" g="0" b="0"/>
          </a:fillRef>
          <a:effectRef idx="0">
            <a:scrgbClr r="0" g="0" b="0"/>
          </a:effectRef>
          <a:fontRef idx="minor">
            <a:schemeClr val="tx1"/>
          </a:fontRef>
        </p:style>
      </p:cxnSp>
      <p:sp>
        <p:nvSpPr>
          <p:cNvPr id="34" name="Rectangle: Top Corners Snipped 7">
            <a:extLst>
              <a:ext uri="{FF2B5EF4-FFF2-40B4-BE49-F238E27FC236}">
                <a16:creationId xmlns:a16="http://schemas.microsoft.com/office/drawing/2014/main" id="{E11F6CAD-728C-7E7E-D1D0-9063B269F50A}"/>
              </a:ext>
            </a:extLst>
          </p:cNvPr>
          <p:cNvSpPr/>
          <p:nvPr/>
        </p:nvSpPr>
        <p:spPr>
          <a:xfrm>
            <a:off x="1410789" y="5021424"/>
            <a:ext cx="1440000" cy="896174"/>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latin typeface="Rockwell"/>
                <a:cs typeface="Segoe UI"/>
              </a:rPr>
              <a:t>Non-Fast-Moving Goods </a:t>
            </a:r>
          </a:p>
        </p:txBody>
      </p:sp>
      <p:sp>
        <p:nvSpPr>
          <p:cNvPr id="35" name="Rectangle: Top Corners Snipped 7">
            <a:extLst>
              <a:ext uri="{FF2B5EF4-FFF2-40B4-BE49-F238E27FC236}">
                <a16:creationId xmlns:a16="http://schemas.microsoft.com/office/drawing/2014/main" id="{08CA65FF-FE52-7F38-6239-250757F03ADD}"/>
              </a:ext>
            </a:extLst>
          </p:cNvPr>
          <p:cNvSpPr/>
          <p:nvPr/>
        </p:nvSpPr>
        <p:spPr>
          <a:xfrm>
            <a:off x="3912772" y="5021424"/>
            <a:ext cx="1440000" cy="896174"/>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latin typeface="Rockwell"/>
                <a:cs typeface="Segoe UI"/>
              </a:rPr>
              <a:t>Fast-Moving Goods</a:t>
            </a:r>
          </a:p>
        </p:txBody>
      </p:sp>
      <p:pic>
        <p:nvPicPr>
          <p:cNvPr id="10" name="Grafik 9" descr="Ein Bild, das Reihe, Diagramm, Screenshot, Text enthält.&#10;&#10;KI-generierte Inhalte können fehlerhaft sein.">
            <a:extLst>
              <a:ext uri="{FF2B5EF4-FFF2-40B4-BE49-F238E27FC236}">
                <a16:creationId xmlns:a16="http://schemas.microsoft.com/office/drawing/2014/main" id="{B2482D88-777A-6275-15E4-BB9CABC921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674" y="611167"/>
            <a:ext cx="4680000" cy="2789875"/>
          </a:xfrm>
          <a:prstGeom prst="rect">
            <a:avLst/>
          </a:prstGeom>
        </p:spPr>
      </p:pic>
      <p:pic>
        <p:nvPicPr>
          <p:cNvPr id="13" name="Grafik 12" descr="Ein Bild, das Text, Reihe, Diagramm, Screenshot enthält.&#10;&#10;KI-generierte Inhalte können fehlerhaft sein.">
            <a:extLst>
              <a:ext uri="{FF2B5EF4-FFF2-40B4-BE49-F238E27FC236}">
                <a16:creationId xmlns:a16="http://schemas.microsoft.com/office/drawing/2014/main" id="{F4340E6D-A84C-6DEF-F218-EE1FC1E48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674" y="3555051"/>
            <a:ext cx="4680000" cy="2788500"/>
          </a:xfrm>
          <a:prstGeom prst="rect">
            <a:avLst/>
          </a:prstGeom>
        </p:spPr>
      </p:pic>
    </p:spTree>
    <p:extLst>
      <p:ext uri="{BB962C8B-B14F-4D97-AF65-F5344CB8AC3E}">
        <p14:creationId xmlns:p14="http://schemas.microsoft.com/office/powerpoint/2010/main" val="230713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6E01B-B48A-DEFF-93E4-D6A604DEF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C5E98-17C8-1C7C-5934-4DB8E3FE9872}"/>
              </a:ext>
            </a:extLst>
          </p:cNvPr>
          <p:cNvSpPr>
            <a:spLocks noGrp="1"/>
          </p:cNvSpPr>
          <p:nvPr>
            <p:ph type="title"/>
          </p:nvPr>
        </p:nvSpPr>
        <p:spPr>
          <a:xfrm>
            <a:off x="700782" y="5278916"/>
            <a:ext cx="10790369" cy="727062"/>
          </a:xfrm>
        </p:spPr>
        <p:txBody>
          <a:bodyPr/>
          <a:lstStyle/>
          <a:p>
            <a:r>
              <a:rPr lang="en-GB" sz="2800">
                <a:cs typeface="Segoe UI"/>
              </a:rPr>
              <a:t> Challenge: Train on an interpretable dataset </a:t>
            </a:r>
          </a:p>
        </p:txBody>
      </p:sp>
      <p:pic>
        <p:nvPicPr>
          <p:cNvPr id="6" name="Grafik 5" descr="Ein Bild, das Text, Quittung, Screenshot, Reihe enthält.&#10;&#10;KI-generierte Inhalte können fehlerhaft sein.">
            <a:extLst>
              <a:ext uri="{FF2B5EF4-FFF2-40B4-BE49-F238E27FC236}">
                <a16:creationId xmlns:a16="http://schemas.microsoft.com/office/drawing/2014/main" id="{1BE3E218-9E5D-D40D-E4BE-AF2671CB3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269" y="1989202"/>
            <a:ext cx="9383091" cy="2879595"/>
          </a:xfrm>
          <a:prstGeom prst="rect">
            <a:avLst/>
          </a:prstGeom>
        </p:spPr>
      </p:pic>
      <p:sp>
        <p:nvSpPr>
          <p:cNvPr id="7" name="Rectangle 11">
            <a:extLst>
              <a:ext uri="{FF2B5EF4-FFF2-40B4-BE49-F238E27FC236}">
                <a16:creationId xmlns:a16="http://schemas.microsoft.com/office/drawing/2014/main" id="{49BBAF2C-DCEF-45E7-0E52-BB9F44637743}"/>
              </a:ext>
            </a:extLst>
          </p:cNvPr>
          <p:cNvSpPr/>
          <p:nvPr/>
        </p:nvSpPr>
        <p:spPr>
          <a:xfrm>
            <a:off x="3316406" y="2449009"/>
            <a:ext cx="3970344" cy="217758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649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97673-4848-4B3B-3476-8074B803C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E9C85-F3D7-6152-E7E9-BB72A64F0AEA}"/>
              </a:ext>
            </a:extLst>
          </p:cNvPr>
          <p:cNvSpPr>
            <a:spLocks noGrp="1"/>
          </p:cNvSpPr>
          <p:nvPr>
            <p:ph type="title"/>
          </p:nvPr>
        </p:nvSpPr>
        <p:spPr/>
        <p:txBody>
          <a:bodyPr/>
          <a:lstStyle/>
          <a:p>
            <a:r>
              <a:rPr lang="en-GB">
                <a:cs typeface="Segoe UI"/>
              </a:rPr>
              <a:t>decision Tree I</a:t>
            </a:r>
            <a:endParaRPr lang="en-GB"/>
          </a:p>
        </p:txBody>
      </p:sp>
      <p:sp>
        <p:nvSpPr>
          <p:cNvPr id="3" name="Date Placeholder 2">
            <a:extLst>
              <a:ext uri="{FF2B5EF4-FFF2-40B4-BE49-F238E27FC236}">
                <a16:creationId xmlns:a16="http://schemas.microsoft.com/office/drawing/2014/main" id="{1A9DB71E-00E7-01F5-1283-6243ABEE6A33}"/>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ooter Placeholder 3">
            <a:extLst>
              <a:ext uri="{FF2B5EF4-FFF2-40B4-BE49-F238E27FC236}">
                <a16:creationId xmlns:a16="http://schemas.microsoft.com/office/drawing/2014/main" id="{46734313-9969-0D53-793D-F8FC5FD1F7A5}"/>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Slide Number Placeholder 4">
            <a:extLst>
              <a:ext uri="{FF2B5EF4-FFF2-40B4-BE49-F238E27FC236}">
                <a16:creationId xmlns:a16="http://schemas.microsoft.com/office/drawing/2014/main" id="{1B711BDE-086B-4F8C-9804-2A5ABAAD44F5}"/>
              </a:ext>
            </a:extLst>
          </p:cNvPr>
          <p:cNvSpPr>
            <a:spLocks noGrp="1"/>
          </p:cNvSpPr>
          <p:nvPr>
            <p:ph type="sldNum" sz="quarter" idx="4"/>
          </p:nvPr>
        </p:nvSpPr>
        <p:spPr/>
        <p:txBody>
          <a:bodyPr/>
          <a:lstStyle/>
          <a:p>
            <a:fld id="{2104B226-4361-4E3F-8691-235B281AC8CE}" type="slidenum">
              <a:rPr lang="en-GB" smtClean="0"/>
              <a:pPr/>
              <a:t>17</a:t>
            </a:fld>
            <a:endParaRPr lang="en-GB"/>
          </a:p>
        </p:txBody>
      </p:sp>
      <p:grpSp>
        <p:nvGrpSpPr>
          <p:cNvPr id="6" name="Gruppieren 5">
            <a:extLst>
              <a:ext uri="{FF2B5EF4-FFF2-40B4-BE49-F238E27FC236}">
                <a16:creationId xmlns:a16="http://schemas.microsoft.com/office/drawing/2014/main" id="{E9D21C37-D54B-55E6-AD04-8321230F6938}"/>
              </a:ext>
            </a:extLst>
          </p:cNvPr>
          <p:cNvGrpSpPr/>
          <p:nvPr/>
        </p:nvGrpSpPr>
        <p:grpSpPr>
          <a:xfrm>
            <a:off x="5237503" y="7134618"/>
            <a:ext cx="7612315" cy="3251627"/>
            <a:chOff x="3316378" y="2320656"/>
            <a:chExt cx="7612315" cy="3251627"/>
          </a:xfrm>
        </p:grpSpPr>
        <p:sp>
          <p:nvSpPr>
            <p:cNvPr id="7" name="Rectangle: Top Corners Snipped 6">
              <a:extLst>
                <a:ext uri="{FF2B5EF4-FFF2-40B4-BE49-F238E27FC236}">
                  <a16:creationId xmlns:a16="http://schemas.microsoft.com/office/drawing/2014/main" id="{2999F235-CF63-7DDB-C5C2-F3441A774BC5}"/>
                </a:ext>
              </a:extLst>
            </p:cNvPr>
            <p:cNvSpPr/>
            <p:nvPr/>
          </p:nvSpPr>
          <p:spPr>
            <a:xfrm>
              <a:off x="7452952" y="2320656"/>
              <a:ext cx="1458685" cy="555813"/>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Rockwell"/>
                  <a:cs typeface="Segoe UI"/>
                </a:rPr>
                <a:t>Discount </a:t>
              </a:r>
              <a:endParaRPr lang="en-GB"/>
            </a:p>
            <a:p>
              <a:pPr algn="ctr"/>
              <a:r>
                <a:rPr lang="en-GB" sz="1400">
                  <a:latin typeface="Rockwell"/>
                  <a:cs typeface="Segoe UI"/>
                </a:rPr>
                <a:t>&lt;= 10.5</a:t>
              </a:r>
              <a:endParaRPr lang="en-GB"/>
            </a:p>
          </p:txBody>
        </p:sp>
        <p:sp>
          <p:nvSpPr>
            <p:cNvPr id="8" name="Rectangle: Top Corners Snipped 7">
              <a:extLst>
                <a:ext uri="{FF2B5EF4-FFF2-40B4-BE49-F238E27FC236}">
                  <a16:creationId xmlns:a16="http://schemas.microsoft.com/office/drawing/2014/main" id="{06C6104A-29FE-DFF5-A61F-15FBC629300A}"/>
                </a:ext>
              </a:extLst>
            </p:cNvPr>
            <p:cNvSpPr/>
            <p:nvPr/>
          </p:nvSpPr>
          <p:spPr>
            <a:xfrm>
              <a:off x="9463606" y="3383614"/>
              <a:ext cx="1458685" cy="555813"/>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latin typeface="Rockwell"/>
                  <a:cs typeface="Segoe UI"/>
                </a:rPr>
                <a:t>Promotion</a:t>
              </a:r>
            </a:p>
          </p:txBody>
        </p:sp>
        <p:sp>
          <p:nvSpPr>
            <p:cNvPr id="10" name="Rectangle: Top Corners Snipped 9">
              <a:extLst>
                <a:ext uri="{FF2B5EF4-FFF2-40B4-BE49-F238E27FC236}">
                  <a16:creationId xmlns:a16="http://schemas.microsoft.com/office/drawing/2014/main" id="{424CE2D8-C3FD-7194-0CF1-8DDD653862E6}"/>
                </a:ext>
              </a:extLst>
            </p:cNvPr>
            <p:cNvSpPr/>
            <p:nvPr/>
          </p:nvSpPr>
          <p:spPr>
            <a:xfrm>
              <a:off x="5442295" y="3383613"/>
              <a:ext cx="1458685" cy="555813"/>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latin typeface="Rockwell"/>
                  <a:cs typeface="Segoe UI"/>
                </a:rPr>
                <a:t>Discount </a:t>
              </a:r>
              <a:endParaRPr lang="en-GB" sz="1400">
                <a:latin typeface="Segoe UI"/>
                <a:cs typeface="Segoe UI"/>
              </a:endParaRPr>
            </a:p>
            <a:p>
              <a:pPr algn="ctr"/>
              <a:r>
                <a:rPr lang="en-GB" sz="1400">
                  <a:latin typeface="Rockwell"/>
                  <a:cs typeface="Segoe UI"/>
                </a:rPr>
                <a:t>&lt;= 7.5</a:t>
              </a:r>
              <a:endParaRPr lang="en-GB" sz="1400">
                <a:cs typeface="Segoe UI"/>
              </a:endParaRPr>
            </a:p>
          </p:txBody>
        </p:sp>
        <p:sp>
          <p:nvSpPr>
            <p:cNvPr id="17" name="TextBox 16">
              <a:extLst>
                <a:ext uri="{FF2B5EF4-FFF2-40B4-BE49-F238E27FC236}">
                  <a16:creationId xmlns:a16="http://schemas.microsoft.com/office/drawing/2014/main" id="{EC77950B-9110-6D4A-36F3-709E3FEDB2B0}"/>
                </a:ext>
              </a:extLst>
            </p:cNvPr>
            <p:cNvSpPr txBox="1"/>
            <p:nvPr/>
          </p:nvSpPr>
          <p:spPr>
            <a:xfrm>
              <a:off x="6685108" y="2877853"/>
              <a:ext cx="6568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latin typeface="Rockwell"/>
                  <a:cs typeface="Segoe UI"/>
                </a:rPr>
                <a:t>True</a:t>
              </a:r>
              <a:endParaRPr lang="en-GB" sz="1400">
                <a:latin typeface="Rockwell"/>
              </a:endParaRPr>
            </a:p>
          </p:txBody>
        </p:sp>
        <p:sp>
          <p:nvSpPr>
            <p:cNvPr id="19" name="Rectangle: Top Corners Snipped 18">
              <a:extLst>
                <a:ext uri="{FF2B5EF4-FFF2-40B4-BE49-F238E27FC236}">
                  <a16:creationId xmlns:a16="http://schemas.microsoft.com/office/drawing/2014/main" id="{28E020D9-557E-64C3-95FE-6E546795121F}"/>
                </a:ext>
              </a:extLst>
            </p:cNvPr>
            <p:cNvSpPr/>
            <p:nvPr/>
          </p:nvSpPr>
          <p:spPr>
            <a:xfrm>
              <a:off x="3316378" y="4312100"/>
              <a:ext cx="1458685" cy="555813"/>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latin typeface="Rockwell"/>
                  <a:cs typeface="Segoe UI"/>
                </a:rPr>
                <a:t>No Promotion</a:t>
              </a:r>
              <a:endParaRPr lang="en-GB"/>
            </a:p>
          </p:txBody>
        </p:sp>
        <p:sp>
          <p:nvSpPr>
            <p:cNvPr id="20" name="Rectangle: Top Corners Snipped 19">
              <a:extLst>
                <a:ext uri="{FF2B5EF4-FFF2-40B4-BE49-F238E27FC236}">
                  <a16:creationId xmlns:a16="http://schemas.microsoft.com/office/drawing/2014/main" id="{A36F3106-8E52-3699-E3C6-9911224D33D4}"/>
                </a:ext>
              </a:extLst>
            </p:cNvPr>
            <p:cNvSpPr/>
            <p:nvPr/>
          </p:nvSpPr>
          <p:spPr>
            <a:xfrm>
              <a:off x="7087958" y="4030352"/>
              <a:ext cx="1458685" cy="555813"/>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latin typeface="Rockwell"/>
                  <a:cs typeface="Segoe UI"/>
                </a:rPr>
                <a:t>Units Sold &lt;= 144.5</a:t>
              </a:r>
              <a:endParaRPr lang="en-GB"/>
            </a:p>
          </p:txBody>
        </p:sp>
        <p:sp>
          <p:nvSpPr>
            <p:cNvPr id="21" name="Rectangle: Top Corners Snipped 20">
              <a:extLst>
                <a:ext uri="{FF2B5EF4-FFF2-40B4-BE49-F238E27FC236}">
                  <a16:creationId xmlns:a16="http://schemas.microsoft.com/office/drawing/2014/main" id="{DF87EAA3-BFFE-D523-1A72-E1CD1EDEB565}"/>
                </a:ext>
              </a:extLst>
            </p:cNvPr>
            <p:cNvSpPr/>
            <p:nvPr/>
          </p:nvSpPr>
          <p:spPr>
            <a:xfrm>
              <a:off x="4846780" y="5016469"/>
              <a:ext cx="1458685" cy="555813"/>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latin typeface="Rockwell"/>
                  <a:cs typeface="Segoe UI"/>
                </a:rPr>
                <a:t>No Promotion</a:t>
              </a:r>
              <a:endParaRPr lang="en-GB"/>
            </a:p>
          </p:txBody>
        </p:sp>
        <p:sp>
          <p:nvSpPr>
            <p:cNvPr id="22" name="Rectangle: Top Corners Snipped 21">
              <a:extLst>
                <a:ext uri="{FF2B5EF4-FFF2-40B4-BE49-F238E27FC236}">
                  <a16:creationId xmlns:a16="http://schemas.microsoft.com/office/drawing/2014/main" id="{D2418B85-2382-7EA1-573B-FBBA7EAE3E03}"/>
                </a:ext>
              </a:extLst>
            </p:cNvPr>
            <p:cNvSpPr/>
            <p:nvPr/>
          </p:nvSpPr>
          <p:spPr>
            <a:xfrm>
              <a:off x="9470008" y="5016470"/>
              <a:ext cx="1458685" cy="555813"/>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a:latin typeface="Rockwell"/>
                  <a:cs typeface="Segoe UI"/>
                </a:rPr>
                <a:t>Promotion</a:t>
              </a:r>
            </a:p>
          </p:txBody>
        </p:sp>
        <p:cxnSp>
          <p:nvCxnSpPr>
            <p:cNvPr id="23" name="Straight Arrow Connector 22">
              <a:extLst>
                <a:ext uri="{FF2B5EF4-FFF2-40B4-BE49-F238E27FC236}">
                  <a16:creationId xmlns:a16="http://schemas.microsoft.com/office/drawing/2014/main" id="{5CC1C2D6-8E8E-7555-1CFC-8C52C6CD61C2}"/>
                </a:ext>
              </a:extLst>
            </p:cNvPr>
            <p:cNvCxnSpPr>
              <a:cxnSpLocks/>
            </p:cNvCxnSpPr>
            <p:nvPr/>
          </p:nvCxnSpPr>
          <p:spPr>
            <a:xfrm flipH="1">
              <a:off x="4792272" y="3849058"/>
              <a:ext cx="763283" cy="434151"/>
            </a:xfrm>
            <a:prstGeom prst="straightConnector1">
              <a:avLst/>
            </a:prstGeom>
            <a:ln w="57150" cap="sq" cmpd="sng" algn="ctr">
              <a:solidFill>
                <a:srgbClr val="004678"/>
              </a:solidFill>
              <a:prstDash val="solid"/>
              <a:round/>
              <a:headEnd type="none" w="med" len="med"/>
              <a:tailEnd type="none" w="lg"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2B4CAE06-9244-1F0E-73E1-2356293ABD68}"/>
                </a:ext>
              </a:extLst>
            </p:cNvPr>
            <p:cNvCxnSpPr>
              <a:cxnSpLocks/>
            </p:cNvCxnSpPr>
            <p:nvPr/>
          </p:nvCxnSpPr>
          <p:spPr>
            <a:xfrm>
              <a:off x="8597149" y="4617461"/>
              <a:ext cx="863175" cy="370119"/>
            </a:xfrm>
            <a:prstGeom prst="straightConnector1">
              <a:avLst/>
            </a:prstGeom>
            <a:ln w="57150" cap="sq" cmpd="sng" algn="ctr">
              <a:solidFill>
                <a:srgbClr val="004678"/>
              </a:solidFill>
              <a:prstDash val="solid"/>
              <a:round/>
              <a:headEnd type="none" w="med" len="med"/>
              <a:tailEnd type="none" w="lg"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631A265C-E1A2-6C35-5741-CDA5DBE48914}"/>
                </a:ext>
              </a:extLst>
            </p:cNvPr>
            <p:cNvCxnSpPr>
              <a:cxnSpLocks/>
            </p:cNvCxnSpPr>
            <p:nvPr/>
          </p:nvCxnSpPr>
          <p:spPr>
            <a:xfrm flipH="1">
              <a:off x="6316273" y="4611058"/>
              <a:ext cx="737665" cy="389328"/>
            </a:xfrm>
            <a:prstGeom prst="straightConnector1">
              <a:avLst/>
            </a:prstGeom>
            <a:ln w="57150" cap="sq" cmpd="sng" algn="ctr">
              <a:solidFill>
                <a:srgbClr val="004678"/>
              </a:solidFill>
              <a:prstDash val="solid"/>
              <a:round/>
              <a:headEnd type="none" w="med" len="med"/>
              <a:tailEnd type="none" w="lg"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22E97AF2-0EB1-05A9-B632-0BDB09C3A1A1}"/>
                </a:ext>
              </a:extLst>
            </p:cNvPr>
            <p:cNvCxnSpPr>
              <a:cxnSpLocks/>
            </p:cNvCxnSpPr>
            <p:nvPr/>
          </p:nvCxnSpPr>
          <p:spPr>
            <a:xfrm>
              <a:off x="6759387" y="3849058"/>
              <a:ext cx="286872" cy="178018"/>
            </a:xfrm>
            <a:prstGeom prst="straightConnector1">
              <a:avLst/>
            </a:prstGeom>
            <a:ln w="57150" cap="sq" cmpd="sng" algn="ctr">
              <a:solidFill>
                <a:srgbClr val="004678"/>
              </a:solidFill>
              <a:prstDash val="solid"/>
              <a:round/>
              <a:headEnd type="none" w="med" len="med"/>
              <a:tailEnd type="none" w="lg"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E7EAB9E0-378F-F2A9-8C7B-6DFBF8708586}"/>
                </a:ext>
              </a:extLst>
            </p:cNvPr>
            <p:cNvCxnSpPr/>
            <p:nvPr/>
          </p:nvCxnSpPr>
          <p:spPr>
            <a:xfrm>
              <a:off x="8788853" y="2824120"/>
              <a:ext cx="664669" cy="536603"/>
            </a:xfrm>
            <a:prstGeom prst="straightConnector1">
              <a:avLst/>
            </a:prstGeom>
            <a:ln w="57150" cap="sq" cmpd="sng" algn="ctr">
              <a:solidFill>
                <a:srgbClr val="004678"/>
              </a:solidFill>
              <a:prstDash val="solid"/>
              <a:round/>
              <a:headEnd type="none" w="med" len="med"/>
              <a:tailEnd type="triangle"/>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2D4FD699-0250-949A-A722-E5B23378ED40}"/>
                </a:ext>
              </a:extLst>
            </p:cNvPr>
            <p:cNvCxnSpPr>
              <a:cxnSpLocks/>
            </p:cNvCxnSpPr>
            <p:nvPr/>
          </p:nvCxnSpPr>
          <p:spPr>
            <a:xfrm flipH="1">
              <a:off x="6917791" y="2824119"/>
              <a:ext cx="686439" cy="568619"/>
            </a:xfrm>
            <a:prstGeom prst="straightConnector1">
              <a:avLst/>
            </a:prstGeom>
            <a:ln w="57150" cap="sq" cmpd="sng" algn="ctr">
              <a:solidFill>
                <a:srgbClr val="004678"/>
              </a:solidFill>
              <a:prstDash val="solid"/>
              <a:round/>
              <a:headEnd type="none" w="med" len="med"/>
              <a:tailEnd type="triangle"/>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6DA08BE2-4182-5D63-410B-F725DA1E09FF}"/>
                </a:ext>
              </a:extLst>
            </p:cNvPr>
            <p:cNvSpPr txBox="1"/>
            <p:nvPr/>
          </p:nvSpPr>
          <p:spPr>
            <a:xfrm>
              <a:off x="9118385" y="2877852"/>
              <a:ext cx="6568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latin typeface="Rockwell"/>
                  <a:cs typeface="Segoe UI"/>
                </a:rPr>
                <a:t>False</a:t>
              </a:r>
              <a:endParaRPr lang="en-GB" sz="1400">
                <a:latin typeface="Rockwell"/>
              </a:endParaRPr>
            </a:p>
          </p:txBody>
        </p:sp>
      </p:grpSp>
      <p:pic>
        <p:nvPicPr>
          <p:cNvPr id="31" name="Grafik 30" descr="Ein Bild, das Schwarz, Dunkelheit enthält.&#10;&#10;KI-generierte Inhalte können fehlerhaft sein.">
            <a:extLst>
              <a:ext uri="{FF2B5EF4-FFF2-40B4-BE49-F238E27FC236}">
                <a16:creationId xmlns:a16="http://schemas.microsoft.com/office/drawing/2014/main" id="{37E475BB-5787-622E-E839-50F3E223E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pic>
        <p:nvPicPr>
          <p:cNvPr id="32" name="Grafik 31" descr="Ein Bild, das Schwarz, Dunkelheit enthält.&#10;&#10;KI-generierte Inhalte können fehlerhaft sein.">
            <a:extLst>
              <a:ext uri="{FF2B5EF4-FFF2-40B4-BE49-F238E27FC236}">
                <a16:creationId xmlns:a16="http://schemas.microsoft.com/office/drawing/2014/main" id="{85852028-25E5-84B1-E1BD-1675F476F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511" y="3169474"/>
            <a:ext cx="540000" cy="540000"/>
          </a:xfrm>
          <a:prstGeom prst="rect">
            <a:avLst/>
          </a:prstGeom>
        </p:spPr>
      </p:pic>
      <p:pic>
        <p:nvPicPr>
          <p:cNvPr id="33" name="Grafik 32" descr="Ein Bild, das Schwarz, Dunkelheit enthält.&#10;&#10;KI-generierte Inhalte können fehlerhaft sein.">
            <a:extLst>
              <a:ext uri="{FF2B5EF4-FFF2-40B4-BE49-F238E27FC236}">
                <a16:creationId xmlns:a16="http://schemas.microsoft.com/office/drawing/2014/main" id="{106DFF79-BD34-6E19-4868-FFD0E7207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91" y="4027796"/>
            <a:ext cx="540000" cy="540000"/>
          </a:xfrm>
          <a:prstGeom prst="rect">
            <a:avLst/>
          </a:prstGeom>
        </p:spPr>
      </p:pic>
      <p:sp>
        <p:nvSpPr>
          <p:cNvPr id="34" name="Textfeld 33">
            <a:extLst>
              <a:ext uri="{FF2B5EF4-FFF2-40B4-BE49-F238E27FC236}">
                <a16:creationId xmlns:a16="http://schemas.microsoft.com/office/drawing/2014/main" id="{98B90156-5F62-9FCD-1114-6DBBAF60C8F4}"/>
              </a:ext>
            </a:extLst>
          </p:cNvPr>
          <p:cNvSpPr txBox="1"/>
          <p:nvPr/>
        </p:nvSpPr>
        <p:spPr>
          <a:xfrm>
            <a:off x="2128672" y="2396486"/>
            <a:ext cx="3967328" cy="369332"/>
          </a:xfrm>
          <a:prstGeom prst="rect">
            <a:avLst/>
          </a:prstGeom>
          <a:noFill/>
        </p:spPr>
        <p:txBody>
          <a:bodyPr wrap="square" rtlCol="0">
            <a:spAutoFit/>
          </a:bodyPr>
          <a:lstStyle/>
          <a:p>
            <a:r>
              <a:rPr lang="en-GB">
                <a:latin typeface="Rockwell"/>
              </a:rPr>
              <a:t>Gini Criteria </a:t>
            </a:r>
          </a:p>
        </p:txBody>
      </p:sp>
      <p:sp>
        <p:nvSpPr>
          <p:cNvPr id="35" name="Textfeld 34">
            <a:extLst>
              <a:ext uri="{FF2B5EF4-FFF2-40B4-BE49-F238E27FC236}">
                <a16:creationId xmlns:a16="http://schemas.microsoft.com/office/drawing/2014/main" id="{6230B0B5-4EC8-5CB5-5F27-F46EF0EDDF93}"/>
              </a:ext>
            </a:extLst>
          </p:cNvPr>
          <p:cNvSpPr txBox="1"/>
          <p:nvPr/>
        </p:nvSpPr>
        <p:spPr>
          <a:xfrm>
            <a:off x="2132692" y="3254808"/>
            <a:ext cx="4563496" cy="369332"/>
          </a:xfrm>
          <a:prstGeom prst="rect">
            <a:avLst/>
          </a:prstGeom>
          <a:noFill/>
        </p:spPr>
        <p:txBody>
          <a:bodyPr wrap="square" rtlCol="0">
            <a:spAutoFit/>
          </a:bodyPr>
          <a:lstStyle/>
          <a:p>
            <a:r>
              <a:rPr lang="en-GB" dirty="0">
                <a:latin typeface="Rockwell"/>
              </a:rPr>
              <a:t>Augmentation with SMOTE</a:t>
            </a:r>
          </a:p>
        </p:txBody>
      </p:sp>
      <p:sp>
        <p:nvSpPr>
          <p:cNvPr id="36" name="Textfeld 35">
            <a:extLst>
              <a:ext uri="{FF2B5EF4-FFF2-40B4-BE49-F238E27FC236}">
                <a16:creationId xmlns:a16="http://schemas.microsoft.com/office/drawing/2014/main" id="{3B99C3DD-53FE-525A-6927-79126EA4BEC9}"/>
              </a:ext>
            </a:extLst>
          </p:cNvPr>
          <p:cNvSpPr txBox="1"/>
          <p:nvPr/>
        </p:nvSpPr>
        <p:spPr>
          <a:xfrm>
            <a:off x="2128672" y="4113130"/>
            <a:ext cx="3862214" cy="369332"/>
          </a:xfrm>
          <a:prstGeom prst="rect">
            <a:avLst/>
          </a:prstGeom>
          <a:noFill/>
        </p:spPr>
        <p:txBody>
          <a:bodyPr wrap="square" rtlCol="0">
            <a:spAutoFit/>
          </a:bodyPr>
          <a:lstStyle/>
          <a:p>
            <a:r>
              <a:rPr lang="en-GB">
                <a:latin typeface="Rockwell"/>
              </a:rPr>
              <a:t>Split Validation but still robust!</a:t>
            </a:r>
          </a:p>
        </p:txBody>
      </p:sp>
      <p:sp>
        <p:nvSpPr>
          <p:cNvPr id="37" name="Textfeld 36">
            <a:extLst>
              <a:ext uri="{FF2B5EF4-FFF2-40B4-BE49-F238E27FC236}">
                <a16:creationId xmlns:a16="http://schemas.microsoft.com/office/drawing/2014/main" id="{129D657D-DBEF-4A8F-500E-A3421EB26FB8}"/>
              </a:ext>
            </a:extLst>
          </p:cNvPr>
          <p:cNvSpPr txBox="1"/>
          <p:nvPr/>
        </p:nvSpPr>
        <p:spPr>
          <a:xfrm>
            <a:off x="695325" y="1605995"/>
            <a:ext cx="2499430" cy="400110"/>
          </a:xfrm>
          <a:prstGeom prst="rect">
            <a:avLst/>
          </a:prstGeom>
          <a:noFill/>
        </p:spPr>
        <p:txBody>
          <a:bodyPr wrap="square" rtlCol="0">
            <a:spAutoFit/>
          </a:bodyPr>
          <a:lstStyle/>
          <a:p>
            <a:r>
              <a:rPr lang="en-GB" sz="2000" b="1"/>
              <a:t>Characteristics:</a:t>
            </a:r>
          </a:p>
        </p:txBody>
      </p:sp>
      <p:pic>
        <p:nvPicPr>
          <p:cNvPr id="41" name="Grafik 40" descr="Ein Bild, das Text, Schrift, Screenshot, Reihe enthält.&#10;&#10;KI-generierte Inhalte können fehlerhaft sein.">
            <a:extLst>
              <a:ext uri="{FF2B5EF4-FFF2-40B4-BE49-F238E27FC236}">
                <a16:creationId xmlns:a16="http://schemas.microsoft.com/office/drawing/2014/main" id="{94C778EB-E907-DF3E-FB60-E9EA038BA5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56" y="924220"/>
            <a:ext cx="5299697" cy="5299697"/>
          </a:xfrm>
          <a:prstGeom prst="rect">
            <a:avLst/>
          </a:prstGeom>
        </p:spPr>
      </p:pic>
      <p:pic>
        <p:nvPicPr>
          <p:cNvPr id="9" name="Picture 8" descr="A diagram of a tree&#10;&#10;AI-generated content may be incorrect.">
            <a:extLst>
              <a:ext uri="{FF2B5EF4-FFF2-40B4-BE49-F238E27FC236}">
                <a16:creationId xmlns:a16="http://schemas.microsoft.com/office/drawing/2014/main" id="{8C6DAB11-B7DE-06D1-474B-D05DD6F51418}"/>
              </a:ext>
            </a:extLst>
          </p:cNvPr>
          <p:cNvPicPr>
            <a:picLocks noChangeAspect="1"/>
          </p:cNvPicPr>
          <p:nvPr/>
        </p:nvPicPr>
        <p:blipFill>
          <a:blip r:embed="rId5"/>
          <a:stretch>
            <a:fillRect/>
          </a:stretch>
        </p:blipFill>
        <p:spPr>
          <a:xfrm>
            <a:off x="6127992" y="814350"/>
            <a:ext cx="5334000" cy="5409619"/>
          </a:xfrm>
          <a:prstGeom prst="rect">
            <a:avLst/>
          </a:prstGeom>
        </p:spPr>
      </p:pic>
      <p:graphicFrame>
        <p:nvGraphicFramePr>
          <p:cNvPr id="12" name="Tabelle 11">
            <a:extLst>
              <a:ext uri="{FF2B5EF4-FFF2-40B4-BE49-F238E27FC236}">
                <a16:creationId xmlns:a16="http://schemas.microsoft.com/office/drawing/2014/main" id="{F3D0D1AD-9996-931F-34EA-89DAFCAF72A9}"/>
              </a:ext>
            </a:extLst>
          </p:cNvPr>
          <p:cNvGraphicFramePr>
            <a:graphicFrameLocks noGrp="1"/>
          </p:cNvGraphicFramePr>
          <p:nvPr>
            <p:extLst>
              <p:ext uri="{D42A27DB-BD31-4B8C-83A1-F6EECF244321}">
                <p14:modId xmlns:p14="http://schemas.microsoft.com/office/powerpoint/2010/main" val="242985208"/>
              </p:ext>
            </p:extLst>
          </p:nvPr>
        </p:nvGraphicFramePr>
        <p:xfrm>
          <a:off x="1100491" y="4813072"/>
          <a:ext cx="3869934" cy="1363892"/>
        </p:xfrm>
        <a:graphic>
          <a:graphicData uri="http://schemas.openxmlformats.org/drawingml/2006/table">
            <a:tbl>
              <a:tblPr firstRow="1" bandRow="1">
                <a:tableStyleId>{3B4B98B0-60AC-42C2-AFA5-B58CD77FA1E5}</a:tableStyleId>
              </a:tblPr>
              <a:tblGrid>
                <a:gridCol w="1819275">
                  <a:extLst>
                    <a:ext uri="{9D8B030D-6E8A-4147-A177-3AD203B41FA5}">
                      <a16:colId xmlns:a16="http://schemas.microsoft.com/office/drawing/2014/main" val="1879383811"/>
                    </a:ext>
                  </a:extLst>
                </a:gridCol>
                <a:gridCol w="800100">
                  <a:extLst>
                    <a:ext uri="{9D8B030D-6E8A-4147-A177-3AD203B41FA5}">
                      <a16:colId xmlns:a16="http://schemas.microsoft.com/office/drawing/2014/main" val="1234285889"/>
                    </a:ext>
                  </a:extLst>
                </a:gridCol>
                <a:gridCol w="1250559">
                  <a:extLst>
                    <a:ext uri="{9D8B030D-6E8A-4147-A177-3AD203B41FA5}">
                      <a16:colId xmlns:a16="http://schemas.microsoft.com/office/drawing/2014/main" val="1254149878"/>
                    </a:ext>
                  </a:extLst>
                </a:gridCol>
              </a:tblGrid>
              <a:tr h="128229">
                <a:tc>
                  <a:txBody>
                    <a:bodyPr/>
                    <a:lstStyle/>
                    <a:p>
                      <a:r>
                        <a:rPr lang="en-GB" sz="1600"/>
                        <a:t>Feature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a:t>Encoded 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9929132"/>
                  </a:ext>
                </a:extLst>
              </a:tr>
              <a:tr h="395270">
                <a:tc>
                  <a:txBody>
                    <a:bodyPr/>
                    <a:lstStyle/>
                    <a:p>
                      <a:r>
                        <a:rPr lang="en-GB" sz="1400" b="1"/>
                        <a:t>Weather Condition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a:t>Cloudy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5997030"/>
                  </a:ext>
                </a:extLst>
              </a:tr>
              <a:tr h="316671">
                <a:tc>
                  <a:txBody>
                    <a:bodyPr/>
                    <a:lstStyle/>
                    <a:p>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a:t>Snowy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3706835"/>
                  </a:ext>
                </a:extLst>
              </a:tr>
              <a:tr h="316671">
                <a:tc>
                  <a:txBody>
                    <a:bodyPr/>
                    <a:lstStyle/>
                    <a:p>
                      <a:endParaRPr lang="en-GB"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29339"/>
                  </a:ext>
                </a:extLst>
              </a:tr>
            </a:tbl>
          </a:graphicData>
        </a:graphic>
      </p:graphicFrame>
    </p:spTree>
    <p:extLst>
      <p:ext uri="{BB962C8B-B14F-4D97-AF65-F5344CB8AC3E}">
        <p14:creationId xmlns:p14="http://schemas.microsoft.com/office/powerpoint/2010/main" val="2626957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F696B-05A4-0AC8-76C1-869D844FD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8CA02-9F26-2807-07B4-AACD03E428C7}"/>
              </a:ext>
            </a:extLst>
          </p:cNvPr>
          <p:cNvSpPr>
            <a:spLocks noGrp="1"/>
          </p:cNvSpPr>
          <p:nvPr>
            <p:ph type="title"/>
          </p:nvPr>
        </p:nvSpPr>
        <p:spPr/>
        <p:txBody>
          <a:bodyPr/>
          <a:lstStyle/>
          <a:p>
            <a:r>
              <a:rPr lang="en-GB">
                <a:cs typeface="Segoe UI"/>
              </a:rPr>
              <a:t>decision Tree II</a:t>
            </a:r>
            <a:endParaRPr lang="en-GB"/>
          </a:p>
        </p:txBody>
      </p:sp>
      <p:sp>
        <p:nvSpPr>
          <p:cNvPr id="3" name="Date Placeholder 2">
            <a:extLst>
              <a:ext uri="{FF2B5EF4-FFF2-40B4-BE49-F238E27FC236}">
                <a16:creationId xmlns:a16="http://schemas.microsoft.com/office/drawing/2014/main" id="{7827568B-609E-6FA8-96E5-CE951827CB87}"/>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ooter Placeholder 3">
            <a:extLst>
              <a:ext uri="{FF2B5EF4-FFF2-40B4-BE49-F238E27FC236}">
                <a16:creationId xmlns:a16="http://schemas.microsoft.com/office/drawing/2014/main" id="{476E27E2-B4F7-8EA5-5830-DD81EFD8EE50}"/>
              </a:ext>
            </a:extLst>
          </p:cNvPr>
          <p:cNvSpPr>
            <a:spLocks noGrp="1"/>
          </p:cNvSpPr>
          <p:nvPr>
            <p:ph type="ftr" sz="quarter" idx="3"/>
          </p:nvPr>
        </p:nvSpPr>
        <p:spPr>
          <a:xfrm>
            <a:off x="1537790" y="6235164"/>
            <a:ext cx="9000000" cy="544512"/>
          </a:xfrm>
        </p:spPr>
        <p:txBody>
          <a:bodyPr/>
          <a:lstStyle/>
          <a:p>
            <a:r>
              <a:rPr lang="de-DE" dirty="0"/>
              <a:t>University </a:t>
            </a:r>
            <a:r>
              <a:rPr lang="de-DE" dirty="0" err="1"/>
              <a:t>of</a:t>
            </a:r>
            <a:r>
              <a:rPr lang="de-DE" dirty="0"/>
              <a:t> Hohenheim, </a:t>
            </a:r>
            <a:r>
              <a:rPr lang="de-DE" dirty="0" err="1"/>
              <a:t>Machine</a:t>
            </a:r>
            <a:r>
              <a:rPr lang="de-DE" dirty="0"/>
              <a:t> Learning Seminar , Group 2</a:t>
            </a:r>
          </a:p>
          <a:p>
            <a:endParaRPr lang="de-DE" dirty="0"/>
          </a:p>
        </p:txBody>
      </p:sp>
      <p:sp>
        <p:nvSpPr>
          <p:cNvPr id="5" name="Slide Number Placeholder 4">
            <a:extLst>
              <a:ext uri="{FF2B5EF4-FFF2-40B4-BE49-F238E27FC236}">
                <a16:creationId xmlns:a16="http://schemas.microsoft.com/office/drawing/2014/main" id="{76B16027-9D38-8D4D-66ED-7EBD5B06DFE9}"/>
              </a:ext>
            </a:extLst>
          </p:cNvPr>
          <p:cNvSpPr>
            <a:spLocks noGrp="1"/>
          </p:cNvSpPr>
          <p:nvPr>
            <p:ph type="sldNum" sz="quarter" idx="4"/>
          </p:nvPr>
        </p:nvSpPr>
        <p:spPr/>
        <p:txBody>
          <a:bodyPr/>
          <a:lstStyle/>
          <a:p>
            <a:fld id="{2104B226-4361-4E3F-8691-235B281AC8CE}" type="slidenum">
              <a:rPr lang="en-GB" smtClean="0"/>
              <a:pPr/>
              <a:t>18</a:t>
            </a:fld>
            <a:endParaRPr lang="en-GB"/>
          </a:p>
        </p:txBody>
      </p:sp>
      <p:pic>
        <p:nvPicPr>
          <p:cNvPr id="7" name="Grafik 6" descr="Ein Bild, das Schwarz, Dunkelheit enthält.&#10;&#10;KI-generierte Inhalte können fehlerhaft sein.">
            <a:extLst>
              <a:ext uri="{FF2B5EF4-FFF2-40B4-BE49-F238E27FC236}">
                <a16:creationId xmlns:a16="http://schemas.microsoft.com/office/drawing/2014/main" id="{8A090C47-8762-6445-0920-40506E640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pic>
        <p:nvPicPr>
          <p:cNvPr id="9" name="Grafik 8" descr="Ein Bild, das Schwarz, Dunkelheit enthält.&#10;&#10;KI-generierte Inhalte können fehlerhaft sein.">
            <a:extLst>
              <a:ext uri="{FF2B5EF4-FFF2-40B4-BE49-F238E27FC236}">
                <a16:creationId xmlns:a16="http://schemas.microsoft.com/office/drawing/2014/main" id="{D3D67BE2-202F-26DF-0D4D-92D76272F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511" y="3169474"/>
            <a:ext cx="540000" cy="540000"/>
          </a:xfrm>
          <a:prstGeom prst="rect">
            <a:avLst/>
          </a:prstGeom>
        </p:spPr>
      </p:pic>
      <p:pic>
        <p:nvPicPr>
          <p:cNvPr id="12" name="Grafik 11" descr="Ein Bild, das Schwarz, Dunkelheit enthält.&#10;&#10;KI-generierte Inhalte können fehlerhaft sein.">
            <a:extLst>
              <a:ext uri="{FF2B5EF4-FFF2-40B4-BE49-F238E27FC236}">
                <a16:creationId xmlns:a16="http://schemas.microsoft.com/office/drawing/2014/main" id="{FD4EE100-BC81-21F7-1B74-6611C43EE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91" y="4027796"/>
            <a:ext cx="540000" cy="540000"/>
          </a:xfrm>
          <a:prstGeom prst="rect">
            <a:avLst/>
          </a:prstGeom>
        </p:spPr>
      </p:pic>
      <p:sp>
        <p:nvSpPr>
          <p:cNvPr id="13" name="Textfeld 12">
            <a:extLst>
              <a:ext uri="{FF2B5EF4-FFF2-40B4-BE49-F238E27FC236}">
                <a16:creationId xmlns:a16="http://schemas.microsoft.com/office/drawing/2014/main" id="{ABEB0B81-05E5-FD91-0F13-58224A1602F9}"/>
              </a:ext>
            </a:extLst>
          </p:cNvPr>
          <p:cNvSpPr txBox="1"/>
          <p:nvPr/>
        </p:nvSpPr>
        <p:spPr>
          <a:xfrm>
            <a:off x="2128672" y="2396486"/>
            <a:ext cx="3967328" cy="369332"/>
          </a:xfrm>
          <a:prstGeom prst="rect">
            <a:avLst/>
          </a:prstGeom>
          <a:noFill/>
        </p:spPr>
        <p:txBody>
          <a:bodyPr wrap="square" rtlCol="0">
            <a:spAutoFit/>
          </a:bodyPr>
          <a:lstStyle/>
          <a:p>
            <a:r>
              <a:rPr lang="en-GB">
                <a:latin typeface="Rockwell"/>
              </a:rPr>
              <a:t>Accuracy = 91.31%</a:t>
            </a:r>
          </a:p>
        </p:txBody>
      </p:sp>
      <p:sp>
        <p:nvSpPr>
          <p:cNvPr id="14" name="Textfeld 13">
            <a:extLst>
              <a:ext uri="{FF2B5EF4-FFF2-40B4-BE49-F238E27FC236}">
                <a16:creationId xmlns:a16="http://schemas.microsoft.com/office/drawing/2014/main" id="{93D76FD4-9A28-194E-8D3E-3BA15C4161E6}"/>
              </a:ext>
            </a:extLst>
          </p:cNvPr>
          <p:cNvSpPr txBox="1"/>
          <p:nvPr/>
        </p:nvSpPr>
        <p:spPr>
          <a:xfrm>
            <a:off x="2132692" y="3254808"/>
            <a:ext cx="3699372" cy="369332"/>
          </a:xfrm>
          <a:prstGeom prst="rect">
            <a:avLst/>
          </a:prstGeom>
          <a:noFill/>
        </p:spPr>
        <p:txBody>
          <a:bodyPr wrap="square" rtlCol="0">
            <a:spAutoFit/>
          </a:bodyPr>
          <a:lstStyle/>
          <a:p>
            <a:r>
              <a:rPr lang="en-GB">
                <a:latin typeface="Rockwell"/>
              </a:rPr>
              <a:t>Precision for class 1 = 91.50%</a:t>
            </a:r>
          </a:p>
        </p:txBody>
      </p:sp>
      <p:sp>
        <p:nvSpPr>
          <p:cNvPr id="15" name="Textfeld 14">
            <a:extLst>
              <a:ext uri="{FF2B5EF4-FFF2-40B4-BE49-F238E27FC236}">
                <a16:creationId xmlns:a16="http://schemas.microsoft.com/office/drawing/2014/main" id="{BB81A1F7-FD14-6256-E66B-0D58EC13C5C0}"/>
              </a:ext>
            </a:extLst>
          </p:cNvPr>
          <p:cNvSpPr txBox="1"/>
          <p:nvPr/>
        </p:nvSpPr>
        <p:spPr>
          <a:xfrm>
            <a:off x="2128672" y="4113130"/>
            <a:ext cx="3862214" cy="369332"/>
          </a:xfrm>
          <a:prstGeom prst="rect">
            <a:avLst/>
          </a:prstGeom>
          <a:noFill/>
        </p:spPr>
        <p:txBody>
          <a:bodyPr wrap="square" rtlCol="0">
            <a:spAutoFit/>
          </a:bodyPr>
          <a:lstStyle/>
          <a:p>
            <a:r>
              <a:rPr lang="en-GB" dirty="0">
                <a:latin typeface="Rockwell"/>
              </a:rPr>
              <a:t>Recall for class 1 = 85.12%</a:t>
            </a:r>
          </a:p>
        </p:txBody>
      </p:sp>
      <p:sp>
        <p:nvSpPr>
          <p:cNvPr id="16" name="Textfeld 15">
            <a:extLst>
              <a:ext uri="{FF2B5EF4-FFF2-40B4-BE49-F238E27FC236}">
                <a16:creationId xmlns:a16="http://schemas.microsoft.com/office/drawing/2014/main" id="{B00856E7-DF7E-03CB-2E0E-E9A135FA4FC2}"/>
              </a:ext>
            </a:extLst>
          </p:cNvPr>
          <p:cNvSpPr txBox="1"/>
          <p:nvPr/>
        </p:nvSpPr>
        <p:spPr>
          <a:xfrm>
            <a:off x="695325" y="1605995"/>
            <a:ext cx="2499430" cy="400110"/>
          </a:xfrm>
          <a:prstGeom prst="rect">
            <a:avLst/>
          </a:prstGeom>
          <a:noFill/>
        </p:spPr>
        <p:txBody>
          <a:bodyPr wrap="square" rtlCol="0">
            <a:spAutoFit/>
          </a:bodyPr>
          <a:lstStyle/>
          <a:p>
            <a:r>
              <a:rPr lang="en-GB" sz="2000" b="1"/>
              <a:t>Measures:</a:t>
            </a:r>
          </a:p>
        </p:txBody>
      </p:sp>
      <p:pic>
        <p:nvPicPr>
          <p:cNvPr id="24" name="Grafik 23" descr="Ein Bild, das Text, Screenshot, Schrift, Diagramm enthält.&#10;&#10;KI-generierte Inhalte können fehlerhaft sein.">
            <a:extLst>
              <a:ext uri="{FF2B5EF4-FFF2-40B4-BE49-F238E27FC236}">
                <a16:creationId xmlns:a16="http://schemas.microsoft.com/office/drawing/2014/main" id="{314BE71D-6783-EFEC-A97D-1566CDC84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551" y="1750890"/>
            <a:ext cx="4089400" cy="3746500"/>
          </a:xfrm>
          <a:prstGeom prst="rect">
            <a:avLst/>
          </a:prstGeom>
        </p:spPr>
      </p:pic>
      <p:sp>
        <p:nvSpPr>
          <p:cNvPr id="6" name="TextBox 16">
            <a:extLst>
              <a:ext uri="{FF2B5EF4-FFF2-40B4-BE49-F238E27FC236}">
                <a16:creationId xmlns:a16="http://schemas.microsoft.com/office/drawing/2014/main" id="{E5C32A93-A454-7892-A968-1552384B1828}"/>
              </a:ext>
            </a:extLst>
          </p:cNvPr>
          <p:cNvSpPr txBox="1"/>
          <p:nvPr/>
        </p:nvSpPr>
        <p:spPr>
          <a:xfrm>
            <a:off x="7560541" y="1606070"/>
            <a:ext cx="7749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a:latin typeface="Rockwell"/>
                <a:cs typeface="Segoe UI"/>
              </a:rPr>
              <a:t>Real 1</a:t>
            </a:r>
            <a:endParaRPr lang="en-GB" sz="1400" b="1">
              <a:latin typeface="Rockwell"/>
            </a:endParaRPr>
          </a:p>
        </p:txBody>
      </p:sp>
      <p:sp>
        <p:nvSpPr>
          <p:cNvPr id="8" name="TextBox 16">
            <a:extLst>
              <a:ext uri="{FF2B5EF4-FFF2-40B4-BE49-F238E27FC236}">
                <a16:creationId xmlns:a16="http://schemas.microsoft.com/office/drawing/2014/main" id="{9015C36C-88FD-B6E6-B736-AB6F49CBC994}"/>
              </a:ext>
            </a:extLst>
          </p:cNvPr>
          <p:cNvSpPr txBox="1"/>
          <p:nvPr/>
        </p:nvSpPr>
        <p:spPr>
          <a:xfrm>
            <a:off x="9036183" y="1606070"/>
            <a:ext cx="7749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a:latin typeface="Rockwell"/>
                <a:cs typeface="Segoe UI"/>
              </a:rPr>
              <a:t>Real 0</a:t>
            </a:r>
            <a:endParaRPr lang="en-GB" sz="1400" b="1">
              <a:latin typeface="Rockwell"/>
            </a:endParaRPr>
          </a:p>
        </p:txBody>
      </p:sp>
      <p:sp>
        <p:nvSpPr>
          <p:cNvPr id="10" name="TextBox 16">
            <a:extLst>
              <a:ext uri="{FF2B5EF4-FFF2-40B4-BE49-F238E27FC236}">
                <a16:creationId xmlns:a16="http://schemas.microsoft.com/office/drawing/2014/main" id="{AA81D4AB-D00C-74A6-A2C9-623A8C49609D}"/>
              </a:ext>
            </a:extLst>
          </p:cNvPr>
          <p:cNvSpPr txBox="1"/>
          <p:nvPr/>
        </p:nvSpPr>
        <p:spPr>
          <a:xfrm rot="16200000">
            <a:off x="5962211" y="2697263"/>
            <a:ext cx="11950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a:latin typeface="Rockwell"/>
                <a:cs typeface="Segoe UI"/>
              </a:rPr>
              <a:t>Predicted 1</a:t>
            </a:r>
            <a:endParaRPr lang="en-GB" sz="1400" b="1">
              <a:latin typeface="Rockwell"/>
            </a:endParaRPr>
          </a:p>
        </p:txBody>
      </p:sp>
      <p:sp>
        <p:nvSpPr>
          <p:cNvPr id="11" name="TextBox 16">
            <a:extLst>
              <a:ext uri="{FF2B5EF4-FFF2-40B4-BE49-F238E27FC236}">
                <a16:creationId xmlns:a16="http://schemas.microsoft.com/office/drawing/2014/main" id="{C63E8ADE-9C73-1ABD-DE99-6767BED270B5}"/>
              </a:ext>
            </a:extLst>
          </p:cNvPr>
          <p:cNvSpPr txBox="1"/>
          <p:nvPr/>
        </p:nvSpPr>
        <p:spPr>
          <a:xfrm rot="16200000">
            <a:off x="5945401" y="4138371"/>
            <a:ext cx="12165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a:latin typeface="Rockwell"/>
                <a:cs typeface="Segoe UI"/>
              </a:rPr>
              <a:t>Predicted 0</a:t>
            </a:r>
            <a:endParaRPr lang="en-GB" sz="1400" b="1">
              <a:latin typeface="Rockwell"/>
            </a:endParaRPr>
          </a:p>
        </p:txBody>
      </p:sp>
    </p:spTree>
    <p:extLst>
      <p:ext uri="{BB962C8B-B14F-4D97-AF65-F5344CB8AC3E}">
        <p14:creationId xmlns:p14="http://schemas.microsoft.com/office/powerpoint/2010/main" val="2927693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408605-E0D2-95AC-D9D5-B0241C5A9124}"/>
              </a:ext>
            </a:extLst>
          </p:cNvPr>
          <p:cNvSpPr>
            <a:spLocks noGrp="1"/>
          </p:cNvSpPr>
          <p:nvPr>
            <p:ph type="title"/>
          </p:nvPr>
        </p:nvSpPr>
        <p:spPr/>
        <p:txBody>
          <a:bodyPr/>
          <a:lstStyle/>
          <a:p>
            <a:r>
              <a:rPr lang="en-GB">
                <a:cs typeface="Segoe UI"/>
              </a:rPr>
              <a:t>Decision Models – Random Forest</a:t>
            </a:r>
          </a:p>
        </p:txBody>
      </p:sp>
      <p:sp>
        <p:nvSpPr>
          <p:cNvPr id="3" name="Datumsplatzhalter 2">
            <a:extLst>
              <a:ext uri="{FF2B5EF4-FFF2-40B4-BE49-F238E27FC236}">
                <a16:creationId xmlns:a16="http://schemas.microsoft.com/office/drawing/2014/main" id="{60FBD408-B43B-8D3D-046C-A608E373F3FB}"/>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ußzeilenplatzhalter 3">
            <a:extLst>
              <a:ext uri="{FF2B5EF4-FFF2-40B4-BE49-F238E27FC236}">
                <a16:creationId xmlns:a16="http://schemas.microsoft.com/office/drawing/2014/main" id="{6F65062D-C689-868B-1E71-FB1758717F89}"/>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Foliennummernplatzhalter 4">
            <a:extLst>
              <a:ext uri="{FF2B5EF4-FFF2-40B4-BE49-F238E27FC236}">
                <a16:creationId xmlns:a16="http://schemas.microsoft.com/office/drawing/2014/main" id="{1016997E-9EB4-DF05-DE93-A435AF9A9DFB}"/>
              </a:ext>
            </a:extLst>
          </p:cNvPr>
          <p:cNvSpPr>
            <a:spLocks noGrp="1"/>
          </p:cNvSpPr>
          <p:nvPr>
            <p:ph type="sldNum" sz="quarter" idx="4"/>
          </p:nvPr>
        </p:nvSpPr>
        <p:spPr/>
        <p:txBody>
          <a:bodyPr/>
          <a:lstStyle/>
          <a:p>
            <a:fld id="{2104B226-4361-4E3F-8691-235B281AC8CE}" type="slidenum">
              <a:rPr lang="en-GB" smtClean="0"/>
              <a:pPr/>
              <a:t>19</a:t>
            </a:fld>
            <a:endParaRPr lang="en-GB"/>
          </a:p>
        </p:txBody>
      </p:sp>
      <p:sp>
        <p:nvSpPr>
          <p:cNvPr id="8" name="Textfeld 7">
            <a:extLst>
              <a:ext uri="{FF2B5EF4-FFF2-40B4-BE49-F238E27FC236}">
                <a16:creationId xmlns:a16="http://schemas.microsoft.com/office/drawing/2014/main" id="{DD1B2E4C-7B73-9802-B026-6E438F60B1A6}"/>
              </a:ext>
            </a:extLst>
          </p:cNvPr>
          <p:cNvSpPr txBox="1"/>
          <p:nvPr/>
        </p:nvSpPr>
        <p:spPr>
          <a:xfrm>
            <a:off x="7527230" y="5547856"/>
            <a:ext cx="3172226"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00">
                <a:ea typeface="+mn-lt"/>
                <a:cs typeface="+mn-lt"/>
              </a:rPr>
              <a:t>https://</a:t>
            </a:r>
            <a:r>
              <a:rPr lang="en-GB" sz="900" err="1">
                <a:ea typeface="+mn-lt"/>
                <a:cs typeface="+mn-lt"/>
              </a:rPr>
              <a:t>databasecamp.de</a:t>
            </a:r>
            <a:r>
              <a:rPr lang="en-GB" sz="900">
                <a:ea typeface="+mn-lt"/>
                <a:cs typeface="+mn-lt"/>
              </a:rPr>
              <a:t>/ki/random-forest</a:t>
            </a:r>
          </a:p>
        </p:txBody>
      </p:sp>
      <p:pic>
        <p:nvPicPr>
          <p:cNvPr id="10" name="Picture 9" descr="A diagram of a diagram of a training dataset&#10;&#10;AI-generated content may be incorrect.">
            <a:extLst>
              <a:ext uri="{FF2B5EF4-FFF2-40B4-BE49-F238E27FC236}">
                <a16:creationId xmlns:a16="http://schemas.microsoft.com/office/drawing/2014/main" id="{AACF9EFF-0C95-BC11-AECD-CC639DA7D55A}"/>
              </a:ext>
            </a:extLst>
          </p:cNvPr>
          <p:cNvPicPr>
            <a:picLocks noChangeAspect="1"/>
          </p:cNvPicPr>
          <p:nvPr/>
        </p:nvPicPr>
        <p:blipFill>
          <a:blip r:embed="rId3">
            <a:clrChange>
              <a:clrFrom>
                <a:srgbClr val="EEF0ED"/>
              </a:clrFrom>
              <a:clrTo>
                <a:srgbClr val="EEF0ED">
                  <a:alpha val="0"/>
                </a:srgbClr>
              </a:clrTo>
            </a:clrChange>
          </a:blip>
          <a:srcRect t="3078"/>
          <a:stretch>
            <a:fillRect/>
          </a:stretch>
        </p:blipFill>
        <p:spPr>
          <a:xfrm>
            <a:off x="6730012" y="1808164"/>
            <a:ext cx="4766662" cy="3449942"/>
          </a:xfrm>
          <a:prstGeom prst="rect">
            <a:avLst/>
          </a:prstGeom>
        </p:spPr>
      </p:pic>
      <p:pic>
        <p:nvPicPr>
          <p:cNvPr id="7" name="Grafik 6" descr="Ein Bild, das Schwarz, Dunkelheit enthält.&#10;&#10;KI-generierte Inhalte können fehlerhaft sein.">
            <a:extLst>
              <a:ext uri="{FF2B5EF4-FFF2-40B4-BE49-F238E27FC236}">
                <a16:creationId xmlns:a16="http://schemas.microsoft.com/office/drawing/2014/main" id="{3ABF0BC6-62FB-F7FB-AFE6-FF42C125C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pic>
        <p:nvPicPr>
          <p:cNvPr id="9" name="Grafik 8" descr="Ein Bild, das Schwarz, Dunkelheit enthält.&#10;&#10;KI-generierte Inhalte können fehlerhaft sein.">
            <a:extLst>
              <a:ext uri="{FF2B5EF4-FFF2-40B4-BE49-F238E27FC236}">
                <a16:creationId xmlns:a16="http://schemas.microsoft.com/office/drawing/2014/main" id="{9D194104-A3A4-63B8-6846-33AC27197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511" y="3169474"/>
            <a:ext cx="540000" cy="540000"/>
          </a:xfrm>
          <a:prstGeom prst="rect">
            <a:avLst/>
          </a:prstGeom>
        </p:spPr>
      </p:pic>
      <p:pic>
        <p:nvPicPr>
          <p:cNvPr id="11" name="Grafik 10" descr="Ein Bild, das Schwarz, Dunkelheit enthält.&#10;&#10;KI-generierte Inhalte können fehlerhaft sein.">
            <a:extLst>
              <a:ext uri="{FF2B5EF4-FFF2-40B4-BE49-F238E27FC236}">
                <a16:creationId xmlns:a16="http://schemas.microsoft.com/office/drawing/2014/main" id="{0A4B7453-9B62-7EAC-73D9-F737309E8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4027796"/>
            <a:ext cx="540000" cy="540000"/>
          </a:xfrm>
          <a:prstGeom prst="rect">
            <a:avLst/>
          </a:prstGeom>
        </p:spPr>
      </p:pic>
      <p:sp>
        <p:nvSpPr>
          <p:cNvPr id="13" name="Textfeld 12">
            <a:extLst>
              <a:ext uri="{FF2B5EF4-FFF2-40B4-BE49-F238E27FC236}">
                <a16:creationId xmlns:a16="http://schemas.microsoft.com/office/drawing/2014/main" id="{3EDA392E-60A8-0CBE-DF67-529F40BB56D8}"/>
              </a:ext>
            </a:extLst>
          </p:cNvPr>
          <p:cNvSpPr txBox="1"/>
          <p:nvPr/>
        </p:nvSpPr>
        <p:spPr>
          <a:xfrm>
            <a:off x="2128672" y="2396486"/>
            <a:ext cx="3967328" cy="369332"/>
          </a:xfrm>
          <a:prstGeom prst="rect">
            <a:avLst/>
          </a:prstGeom>
          <a:noFill/>
        </p:spPr>
        <p:txBody>
          <a:bodyPr wrap="square" lIns="91440" tIns="45720" rIns="91440" bIns="45720" rtlCol="0" anchor="t">
            <a:spAutoFit/>
          </a:bodyPr>
          <a:lstStyle/>
          <a:p>
            <a:r>
              <a:rPr lang="en-GB">
                <a:latin typeface="Rockwell"/>
              </a:rPr>
              <a:t>Accuracy = </a:t>
            </a:r>
            <a:r>
              <a:rPr lang="en-GB">
                <a:latin typeface="Rockwell"/>
                <a:ea typeface="+mn-lt"/>
                <a:cs typeface="+mn-lt"/>
              </a:rPr>
              <a:t>90.68%</a:t>
            </a:r>
          </a:p>
        </p:txBody>
      </p:sp>
      <p:sp>
        <p:nvSpPr>
          <p:cNvPr id="14" name="Textfeld 13">
            <a:extLst>
              <a:ext uri="{FF2B5EF4-FFF2-40B4-BE49-F238E27FC236}">
                <a16:creationId xmlns:a16="http://schemas.microsoft.com/office/drawing/2014/main" id="{03E8AE4C-A5C6-2DAC-7B8C-92F2E9F67047}"/>
              </a:ext>
            </a:extLst>
          </p:cNvPr>
          <p:cNvSpPr txBox="1"/>
          <p:nvPr/>
        </p:nvSpPr>
        <p:spPr>
          <a:xfrm>
            <a:off x="2132692" y="3254808"/>
            <a:ext cx="3699372" cy="369332"/>
          </a:xfrm>
          <a:prstGeom prst="rect">
            <a:avLst/>
          </a:prstGeom>
          <a:noFill/>
        </p:spPr>
        <p:txBody>
          <a:bodyPr wrap="square" lIns="91440" tIns="45720" rIns="91440" bIns="45720" rtlCol="0" anchor="t">
            <a:spAutoFit/>
          </a:bodyPr>
          <a:lstStyle/>
          <a:p>
            <a:r>
              <a:rPr lang="en-GB">
                <a:latin typeface="Rockwell"/>
              </a:rPr>
              <a:t>Precision for class 1 = </a:t>
            </a:r>
            <a:r>
              <a:rPr lang="en-GB">
                <a:latin typeface="Rockwell"/>
                <a:ea typeface="+mn-lt"/>
                <a:cs typeface="+mn-lt"/>
              </a:rPr>
              <a:t>96.55%</a:t>
            </a:r>
          </a:p>
        </p:txBody>
      </p:sp>
      <p:sp>
        <p:nvSpPr>
          <p:cNvPr id="15" name="Textfeld 14">
            <a:extLst>
              <a:ext uri="{FF2B5EF4-FFF2-40B4-BE49-F238E27FC236}">
                <a16:creationId xmlns:a16="http://schemas.microsoft.com/office/drawing/2014/main" id="{C8507106-A6B3-FBB1-4ED4-DBD3F087512D}"/>
              </a:ext>
            </a:extLst>
          </p:cNvPr>
          <p:cNvSpPr txBox="1"/>
          <p:nvPr/>
        </p:nvSpPr>
        <p:spPr>
          <a:xfrm>
            <a:off x="2128672" y="4113130"/>
            <a:ext cx="3862214" cy="369332"/>
          </a:xfrm>
          <a:prstGeom prst="rect">
            <a:avLst/>
          </a:prstGeom>
          <a:noFill/>
        </p:spPr>
        <p:txBody>
          <a:bodyPr wrap="square" lIns="91440" tIns="45720" rIns="91440" bIns="45720" rtlCol="0" anchor="t">
            <a:spAutoFit/>
          </a:bodyPr>
          <a:lstStyle/>
          <a:p>
            <a:r>
              <a:rPr lang="en-GB" dirty="0">
                <a:latin typeface="Rockwell"/>
              </a:rPr>
              <a:t>Recall for class 1 = </a:t>
            </a:r>
            <a:r>
              <a:rPr lang="en-GB" dirty="0">
                <a:latin typeface="Rockwell"/>
                <a:ea typeface="+mn-lt"/>
                <a:cs typeface="+mn-lt"/>
              </a:rPr>
              <a:t>78.14%</a:t>
            </a:r>
          </a:p>
        </p:txBody>
      </p:sp>
      <p:sp>
        <p:nvSpPr>
          <p:cNvPr id="16" name="Textfeld 15">
            <a:extLst>
              <a:ext uri="{FF2B5EF4-FFF2-40B4-BE49-F238E27FC236}">
                <a16:creationId xmlns:a16="http://schemas.microsoft.com/office/drawing/2014/main" id="{61739720-8572-6E79-D3BB-368016F00FDF}"/>
              </a:ext>
            </a:extLst>
          </p:cNvPr>
          <p:cNvSpPr txBox="1"/>
          <p:nvPr/>
        </p:nvSpPr>
        <p:spPr>
          <a:xfrm>
            <a:off x="695325" y="1605995"/>
            <a:ext cx="2499430" cy="400110"/>
          </a:xfrm>
          <a:prstGeom prst="rect">
            <a:avLst/>
          </a:prstGeom>
          <a:noFill/>
        </p:spPr>
        <p:txBody>
          <a:bodyPr wrap="square" rtlCol="0">
            <a:spAutoFit/>
          </a:bodyPr>
          <a:lstStyle/>
          <a:p>
            <a:r>
              <a:rPr lang="en-GB" sz="2000" b="1"/>
              <a:t>Measures:</a:t>
            </a:r>
          </a:p>
        </p:txBody>
      </p:sp>
    </p:spTree>
    <p:extLst>
      <p:ext uri="{BB962C8B-B14F-4D97-AF65-F5344CB8AC3E}">
        <p14:creationId xmlns:p14="http://schemas.microsoft.com/office/powerpoint/2010/main" val="246665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FAEC6A6-8510-E471-C21E-B39C92B1C32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4734" b="24734"/>
          <a:stretch>
            <a:fillRect/>
          </a:stretch>
        </p:blipFill>
        <p:spPr/>
      </p:pic>
      <p:sp>
        <p:nvSpPr>
          <p:cNvPr id="3" name="Titel 2">
            <a:extLst>
              <a:ext uri="{FF2B5EF4-FFF2-40B4-BE49-F238E27FC236}">
                <a16:creationId xmlns:a16="http://schemas.microsoft.com/office/drawing/2014/main" id="{187E5007-E77E-0F76-A2D3-98EB2DAB8F01}"/>
              </a:ext>
            </a:extLst>
          </p:cNvPr>
          <p:cNvSpPr>
            <a:spLocks noGrp="1"/>
          </p:cNvSpPr>
          <p:nvPr>
            <p:ph type="ctrTitle"/>
          </p:nvPr>
        </p:nvSpPr>
        <p:spPr/>
        <p:txBody>
          <a:bodyPr/>
          <a:lstStyle/>
          <a:p>
            <a:r>
              <a:rPr lang="en-GB" dirty="0">
                <a:cs typeface="Segoe UI"/>
              </a:rPr>
              <a:t>Demand forecasting use case </a:t>
            </a:r>
            <a:endParaRPr lang="de-DE" dirty="0"/>
          </a:p>
        </p:txBody>
      </p:sp>
      <p:sp>
        <p:nvSpPr>
          <p:cNvPr id="4" name="Untertitel 3">
            <a:extLst>
              <a:ext uri="{FF2B5EF4-FFF2-40B4-BE49-F238E27FC236}">
                <a16:creationId xmlns:a16="http://schemas.microsoft.com/office/drawing/2014/main" id="{38AB0EEF-4D50-0D9C-B563-76FEB9ACBA91}"/>
              </a:ext>
            </a:extLst>
          </p:cNvPr>
          <p:cNvSpPr>
            <a:spLocks noGrp="1"/>
          </p:cNvSpPr>
          <p:nvPr>
            <p:ph type="subTitle" idx="1"/>
          </p:nvPr>
        </p:nvSpPr>
        <p:spPr/>
        <p:txBody>
          <a:bodyPr/>
          <a:lstStyle/>
          <a:p>
            <a:r>
              <a:rPr lang="en-GB" dirty="0">
                <a:cs typeface="Segoe UI"/>
              </a:rPr>
              <a:t>Group 2 – Jaron Lins, Julius Keune, Leonard Hegemann, Yaro Dusel</a:t>
            </a:r>
            <a:endParaRPr lang="en-GB" dirty="0"/>
          </a:p>
        </p:txBody>
      </p:sp>
    </p:spTree>
    <p:extLst>
      <p:ext uri="{BB962C8B-B14F-4D97-AF65-F5344CB8AC3E}">
        <p14:creationId xmlns:p14="http://schemas.microsoft.com/office/powerpoint/2010/main" val="1221770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66C8C-0AE7-8E2E-8A64-BEA2EF3BD8E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39BB9C6-A9FE-18CE-7C8B-8AB56C8A803E}"/>
              </a:ext>
            </a:extLst>
          </p:cNvPr>
          <p:cNvSpPr>
            <a:spLocks noGrp="1"/>
          </p:cNvSpPr>
          <p:nvPr>
            <p:ph type="title"/>
          </p:nvPr>
        </p:nvSpPr>
        <p:spPr/>
        <p:txBody>
          <a:bodyPr/>
          <a:lstStyle/>
          <a:p>
            <a:r>
              <a:rPr lang="en-GB">
                <a:cs typeface="Segoe UI"/>
              </a:rPr>
              <a:t>Decision Models – </a:t>
            </a:r>
            <a:r>
              <a:rPr lang="en-GB" err="1">
                <a:cs typeface="Segoe UI"/>
              </a:rPr>
              <a:t>XGBoost</a:t>
            </a:r>
            <a:endParaRPr lang="en-GB">
              <a:cs typeface="Segoe UI"/>
            </a:endParaRPr>
          </a:p>
        </p:txBody>
      </p:sp>
      <p:sp>
        <p:nvSpPr>
          <p:cNvPr id="3" name="Datumsplatzhalter 2">
            <a:extLst>
              <a:ext uri="{FF2B5EF4-FFF2-40B4-BE49-F238E27FC236}">
                <a16:creationId xmlns:a16="http://schemas.microsoft.com/office/drawing/2014/main" id="{2A17D14B-E92F-19F9-67D8-030515467F97}"/>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ußzeilenplatzhalter 3">
            <a:extLst>
              <a:ext uri="{FF2B5EF4-FFF2-40B4-BE49-F238E27FC236}">
                <a16:creationId xmlns:a16="http://schemas.microsoft.com/office/drawing/2014/main" id="{FA0EA2EB-4688-2210-2EE5-C36C2086BB71}"/>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Foliennummernplatzhalter 4">
            <a:extLst>
              <a:ext uri="{FF2B5EF4-FFF2-40B4-BE49-F238E27FC236}">
                <a16:creationId xmlns:a16="http://schemas.microsoft.com/office/drawing/2014/main" id="{6C526145-85CF-1CC7-1913-535D04B8B581}"/>
              </a:ext>
            </a:extLst>
          </p:cNvPr>
          <p:cNvSpPr>
            <a:spLocks noGrp="1"/>
          </p:cNvSpPr>
          <p:nvPr>
            <p:ph type="sldNum" sz="quarter" idx="4"/>
          </p:nvPr>
        </p:nvSpPr>
        <p:spPr/>
        <p:txBody>
          <a:bodyPr/>
          <a:lstStyle/>
          <a:p>
            <a:fld id="{2104B226-4361-4E3F-8691-235B281AC8CE}" type="slidenum">
              <a:rPr lang="en-GB" smtClean="0"/>
              <a:pPr/>
              <a:t>20</a:t>
            </a:fld>
            <a:endParaRPr lang="en-GB"/>
          </a:p>
        </p:txBody>
      </p:sp>
      <p:pic>
        <p:nvPicPr>
          <p:cNvPr id="7" name="Picture 6" descr="XGBoost vs LightGBM: How Are They Different">
            <a:extLst>
              <a:ext uri="{FF2B5EF4-FFF2-40B4-BE49-F238E27FC236}">
                <a16:creationId xmlns:a16="http://schemas.microsoft.com/office/drawing/2014/main" id="{DD82C35B-1415-0734-7453-A8E2189483AD}"/>
              </a:ext>
            </a:extLst>
          </p:cNvPr>
          <p:cNvPicPr>
            <a:picLocks noChangeAspect="1"/>
          </p:cNvPicPr>
          <p:nvPr/>
        </p:nvPicPr>
        <p:blipFill>
          <a:blip r:embed="rId3"/>
          <a:stretch>
            <a:fillRect/>
          </a:stretch>
        </p:blipFill>
        <p:spPr>
          <a:xfrm>
            <a:off x="7123421" y="1808164"/>
            <a:ext cx="4596013" cy="3583802"/>
          </a:xfrm>
          <a:prstGeom prst="rect">
            <a:avLst/>
          </a:prstGeom>
        </p:spPr>
      </p:pic>
      <p:sp>
        <p:nvSpPr>
          <p:cNvPr id="8" name="TextBox 7">
            <a:extLst>
              <a:ext uri="{FF2B5EF4-FFF2-40B4-BE49-F238E27FC236}">
                <a16:creationId xmlns:a16="http://schemas.microsoft.com/office/drawing/2014/main" id="{A0C65320-BDB2-0090-DE30-DA0C6297C958}"/>
              </a:ext>
            </a:extLst>
          </p:cNvPr>
          <p:cNvSpPr txBox="1"/>
          <p:nvPr/>
        </p:nvSpPr>
        <p:spPr>
          <a:xfrm>
            <a:off x="6701453" y="5487741"/>
            <a:ext cx="348459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00">
                <a:ea typeface="+mn-lt"/>
                <a:cs typeface="+mn-lt"/>
              </a:rPr>
              <a:t>https://</a:t>
            </a:r>
            <a:r>
              <a:rPr lang="en-GB" sz="900" err="1">
                <a:ea typeface="+mn-lt"/>
                <a:cs typeface="+mn-lt"/>
              </a:rPr>
              <a:t>neptune.ai</a:t>
            </a:r>
            <a:r>
              <a:rPr lang="en-GB" sz="900">
                <a:ea typeface="+mn-lt"/>
                <a:cs typeface="+mn-lt"/>
              </a:rPr>
              <a:t>/blog/</a:t>
            </a:r>
            <a:r>
              <a:rPr lang="en-GB" sz="900" err="1">
                <a:ea typeface="+mn-lt"/>
                <a:cs typeface="+mn-lt"/>
              </a:rPr>
              <a:t>xgboost</a:t>
            </a:r>
            <a:r>
              <a:rPr lang="en-GB" sz="900">
                <a:ea typeface="+mn-lt"/>
                <a:cs typeface="+mn-lt"/>
              </a:rPr>
              <a:t>-vs-</a:t>
            </a:r>
            <a:r>
              <a:rPr lang="en-GB" sz="900" err="1">
                <a:ea typeface="+mn-lt"/>
                <a:cs typeface="+mn-lt"/>
              </a:rPr>
              <a:t>lightgbm</a:t>
            </a:r>
            <a:endParaRPr lang="en-GB" sz="900">
              <a:cs typeface="Segoe UI"/>
            </a:endParaRPr>
          </a:p>
        </p:txBody>
      </p:sp>
      <p:pic>
        <p:nvPicPr>
          <p:cNvPr id="6" name="Grafik 5" descr="Ein Bild, das Schwarz, Dunkelheit enthält.&#10;&#10;KI-generierte Inhalte können fehlerhaft sein.">
            <a:extLst>
              <a:ext uri="{FF2B5EF4-FFF2-40B4-BE49-F238E27FC236}">
                <a16:creationId xmlns:a16="http://schemas.microsoft.com/office/drawing/2014/main" id="{4377AF07-F42C-F51F-5844-F3394E543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pic>
        <p:nvPicPr>
          <p:cNvPr id="9" name="Grafik 8" descr="Ein Bild, das Schwarz, Dunkelheit enthält.&#10;&#10;KI-generierte Inhalte können fehlerhaft sein.">
            <a:extLst>
              <a:ext uri="{FF2B5EF4-FFF2-40B4-BE49-F238E27FC236}">
                <a16:creationId xmlns:a16="http://schemas.microsoft.com/office/drawing/2014/main" id="{8A8204DC-1B2C-F95E-C56B-6A13E4470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511" y="3169474"/>
            <a:ext cx="540000" cy="540000"/>
          </a:xfrm>
          <a:prstGeom prst="rect">
            <a:avLst/>
          </a:prstGeom>
        </p:spPr>
      </p:pic>
      <p:pic>
        <p:nvPicPr>
          <p:cNvPr id="10" name="Grafik 9" descr="Ein Bild, das Schwarz, Dunkelheit enthält.&#10;&#10;KI-generierte Inhalte können fehlerhaft sein.">
            <a:extLst>
              <a:ext uri="{FF2B5EF4-FFF2-40B4-BE49-F238E27FC236}">
                <a16:creationId xmlns:a16="http://schemas.microsoft.com/office/drawing/2014/main" id="{491A9CCE-03EB-5443-832D-430E7CD7E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4027796"/>
            <a:ext cx="540000" cy="540000"/>
          </a:xfrm>
          <a:prstGeom prst="rect">
            <a:avLst/>
          </a:prstGeom>
        </p:spPr>
      </p:pic>
      <p:sp>
        <p:nvSpPr>
          <p:cNvPr id="12" name="Textfeld 11">
            <a:extLst>
              <a:ext uri="{FF2B5EF4-FFF2-40B4-BE49-F238E27FC236}">
                <a16:creationId xmlns:a16="http://schemas.microsoft.com/office/drawing/2014/main" id="{A483F0E5-B853-6280-F98B-F191F904184A}"/>
              </a:ext>
            </a:extLst>
          </p:cNvPr>
          <p:cNvSpPr txBox="1"/>
          <p:nvPr/>
        </p:nvSpPr>
        <p:spPr>
          <a:xfrm>
            <a:off x="2128672" y="2396486"/>
            <a:ext cx="3967328" cy="369332"/>
          </a:xfrm>
          <a:prstGeom prst="rect">
            <a:avLst/>
          </a:prstGeom>
          <a:noFill/>
        </p:spPr>
        <p:txBody>
          <a:bodyPr wrap="square" lIns="91440" tIns="45720" rIns="91440" bIns="45720" rtlCol="0" anchor="t">
            <a:spAutoFit/>
          </a:bodyPr>
          <a:lstStyle/>
          <a:p>
            <a:r>
              <a:rPr lang="en-GB">
                <a:latin typeface="Rockwell"/>
              </a:rPr>
              <a:t>Accuracy = </a:t>
            </a:r>
            <a:r>
              <a:rPr lang="en-GB">
                <a:latin typeface="Rockwell"/>
                <a:ea typeface="+mn-lt"/>
                <a:cs typeface="+mn-lt"/>
              </a:rPr>
              <a:t>90.51%</a:t>
            </a:r>
          </a:p>
        </p:txBody>
      </p:sp>
      <p:sp>
        <p:nvSpPr>
          <p:cNvPr id="13" name="Textfeld 12">
            <a:extLst>
              <a:ext uri="{FF2B5EF4-FFF2-40B4-BE49-F238E27FC236}">
                <a16:creationId xmlns:a16="http://schemas.microsoft.com/office/drawing/2014/main" id="{A2D382AA-96DD-C019-EA72-981D6391C1FB}"/>
              </a:ext>
            </a:extLst>
          </p:cNvPr>
          <p:cNvSpPr txBox="1"/>
          <p:nvPr/>
        </p:nvSpPr>
        <p:spPr>
          <a:xfrm>
            <a:off x="2132692" y="3254808"/>
            <a:ext cx="3699372" cy="369332"/>
          </a:xfrm>
          <a:prstGeom prst="rect">
            <a:avLst/>
          </a:prstGeom>
          <a:noFill/>
        </p:spPr>
        <p:txBody>
          <a:bodyPr wrap="square" lIns="91440" tIns="45720" rIns="91440" bIns="45720" rtlCol="0" anchor="t">
            <a:spAutoFit/>
          </a:bodyPr>
          <a:lstStyle/>
          <a:p>
            <a:r>
              <a:rPr lang="en-GB">
                <a:latin typeface="Rockwell"/>
              </a:rPr>
              <a:t>Precision for class 1 = </a:t>
            </a:r>
            <a:r>
              <a:rPr lang="en-GB">
                <a:latin typeface="Rockwell"/>
                <a:ea typeface="+mn-lt"/>
                <a:cs typeface="+mn-lt"/>
              </a:rPr>
              <a:t>92.59%</a:t>
            </a:r>
          </a:p>
        </p:txBody>
      </p:sp>
      <p:sp>
        <p:nvSpPr>
          <p:cNvPr id="14" name="Textfeld 13">
            <a:extLst>
              <a:ext uri="{FF2B5EF4-FFF2-40B4-BE49-F238E27FC236}">
                <a16:creationId xmlns:a16="http://schemas.microsoft.com/office/drawing/2014/main" id="{A0290733-F2D1-DAEC-402D-72ED07398169}"/>
              </a:ext>
            </a:extLst>
          </p:cNvPr>
          <p:cNvSpPr txBox="1"/>
          <p:nvPr/>
        </p:nvSpPr>
        <p:spPr>
          <a:xfrm>
            <a:off x="2128672" y="4113130"/>
            <a:ext cx="3862214" cy="369332"/>
          </a:xfrm>
          <a:prstGeom prst="rect">
            <a:avLst/>
          </a:prstGeom>
          <a:noFill/>
        </p:spPr>
        <p:txBody>
          <a:bodyPr wrap="square" lIns="91440" tIns="45720" rIns="91440" bIns="45720" rtlCol="0" anchor="t">
            <a:spAutoFit/>
          </a:bodyPr>
          <a:lstStyle/>
          <a:p>
            <a:r>
              <a:rPr lang="en-GB" dirty="0">
                <a:latin typeface="Rockwell"/>
              </a:rPr>
              <a:t>Recall for class 1 = </a:t>
            </a:r>
            <a:r>
              <a:rPr lang="en-GB" dirty="0">
                <a:latin typeface="Rockwell"/>
                <a:ea typeface="+mn-lt"/>
                <a:cs typeface="+mn-lt"/>
              </a:rPr>
              <a:t>81.39%</a:t>
            </a:r>
          </a:p>
        </p:txBody>
      </p:sp>
      <p:sp>
        <p:nvSpPr>
          <p:cNvPr id="15" name="Textfeld 14">
            <a:extLst>
              <a:ext uri="{FF2B5EF4-FFF2-40B4-BE49-F238E27FC236}">
                <a16:creationId xmlns:a16="http://schemas.microsoft.com/office/drawing/2014/main" id="{4510F3B9-1E8C-A572-080F-FC2F46410C50}"/>
              </a:ext>
            </a:extLst>
          </p:cNvPr>
          <p:cNvSpPr txBox="1"/>
          <p:nvPr/>
        </p:nvSpPr>
        <p:spPr>
          <a:xfrm>
            <a:off x="695325" y="1605995"/>
            <a:ext cx="2499430" cy="400110"/>
          </a:xfrm>
          <a:prstGeom prst="rect">
            <a:avLst/>
          </a:prstGeom>
          <a:noFill/>
        </p:spPr>
        <p:txBody>
          <a:bodyPr wrap="square" rtlCol="0">
            <a:spAutoFit/>
          </a:bodyPr>
          <a:lstStyle/>
          <a:p>
            <a:r>
              <a:rPr lang="en-GB" sz="2000" b="1"/>
              <a:t>Measures:</a:t>
            </a:r>
          </a:p>
        </p:txBody>
      </p:sp>
    </p:spTree>
    <p:extLst>
      <p:ext uri="{BB962C8B-B14F-4D97-AF65-F5344CB8AC3E}">
        <p14:creationId xmlns:p14="http://schemas.microsoft.com/office/powerpoint/2010/main" val="1526526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CCE6E-26E9-59F8-6624-A21B45C3E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D81FA-C79C-D87A-9CA9-641664DC0FF7}"/>
              </a:ext>
            </a:extLst>
          </p:cNvPr>
          <p:cNvSpPr>
            <a:spLocks noGrp="1"/>
          </p:cNvSpPr>
          <p:nvPr>
            <p:ph type="title"/>
          </p:nvPr>
        </p:nvSpPr>
        <p:spPr/>
        <p:txBody>
          <a:bodyPr/>
          <a:lstStyle/>
          <a:p>
            <a:r>
              <a:rPr lang="en-GB">
                <a:cs typeface="Segoe UI"/>
              </a:rPr>
              <a:t>Pros and cons</a:t>
            </a:r>
            <a:endParaRPr lang="en-GB"/>
          </a:p>
        </p:txBody>
      </p:sp>
      <p:sp>
        <p:nvSpPr>
          <p:cNvPr id="3" name="Date Placeholder 2">
            <a:extLst>
              <a:ext uri="{FF2B5EF4-FFF2-40B4-BE49-F238E27FC236}">
                <a16:creationId xmlns:a16="http://schemas.microsoft.com/office/drawing/2014/main" id="{42BD47A4-E7BB-5E6D-7DBE-6AB3AD501D49}"/>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5" name="Slide Number Placeholder 4">
            <a:extLst>
              <a:ext uri="{FF2B5EF4-FFF2-40B4-BE49-F238E27FC236}">
                <a16:creationId xmlns:a16="http://schemas.microsoft.com/office/drawing/2014/main" id="{83787701-725D-82FA-8E1B-04C02017322B}"/>
              </a:ext>
            </a:extLst>
          </p:cNvPr>
          <p:cNvSpPr>
            <a:spLocks noGrp="1"/>
          </p:cNvSpPr>
          <p:nvPr>
            <p:ph type="sldNum" sz="quarter" idx="4"/>
          </p:nvPr>
        </p:nvSpPr>
        <p:spPr/>
        <p:txBody>
          <a:bodyPr/>
          <a:lstStyle/>
          <a:p>
            <a:fld id="{2104B226-4361-4E3F-8691-235B281AC8CE}" type="slidenum">
              <a:rPr lang="en-GB" smtClean="0"/>
              <a:pPr/>
              <a:t>21</a:t>
            </a:fld>
            <a:endParaRPr lang="en-GB"/>
          </a:p>
        </p:txBody>
      </p:sp>
      <p:sp>
        <p:nvSpPr>
          <p:cNvPr id="4" name="Footer Placeholder 3">
            <a:extLst>
              <a:ext uri="{FF2B5EF4-FFF2-40B4-BE49-F238E27FC236}">
                <a16:creationId xmlns:a16="http://schemas.microsoft.com/office/drawing/2014/main" id="{C2EB432D-4C5F-5679-867A-FE6C27AC0C65}"/>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pic>
        <p:nvPicPr>
          <p:cNvPr id="12" name="Grafik 11" descr="Ein Bild, das Schwarz, Dunkelheit enthält.&#10;&#10;KI-generierte Inhalte können fehlerhaft sein.">
            <a:extLst>
              <a:ext uri="{FF2B5EF4-FFF2-40B4-BE49-F238E27FC236}">
                <a16:creationId xmlns:a16="http://schemas.microsoft.com/office/drawing/2014/main" id="{2E3478FF-BCEF-50DA-5E9D-932B435D5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096" y="2179320"/>
            <a:ext cx="540000" cy="540000"/>
          </a:xfrm>
          <a:prstGeom prst="rect">
            <a:avLst/>
          </a:prstGeom>
        </p:spPr>
      </p:pic>
      <p:pic>
        <p:nvPicPr>
          <p:cNvPr id="14" name="Grafik 13" descr="Ein Bild, das Schwarz, Dunkelheit enthält.&#10;&#10;KI-generierte Inhalte können fehlerhaft sein.">
            <a:extLst>
              <a:ext uri="{FF2B5EF4-FFF2-40B4-BE49-F238E27FC236}">
                <a16:creationId xmlns:a16="http://schemas.microsoft.com/office/drawing/2014/main" id="{29AE8198-C5AF-CA52-EFB9-79E94D442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89" y="2179320"/>
            <a:ext cx="540000" cy="540000"/>
          </a:xfrm>
          <a:prstGeom prst="rect">
            <a:avLst/>
          </a:prstGeom>
        </p:spPr>
      </p:pic>
      <p:pic>
        <p:nvPicPr>
          <p:cNvPr id="15" name="Grafik 14" descr="Ein Bild, das Schwarz, Dunkelheit enthält.&#10;&#10;KI-generierte Inhalte können fehlerhaft sein.">
            <a:extLst>
              <a:ext uri="{FF2B5EF4-FFF2-40B4-BE49-F238E27FC236}">
                <a16:creationId xmlns:a16="http://schemas.microsoft.com/office/drawing/2014/main" id="{AD58EA40-E2DA-C9D0-74F8-D5CA79EB5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89" y="3090476"/>
            <a:ext cx="540000" cy="540000"/>
          </a:xfrm>
          <a:prstGeom prst="rect">
            <a:avLst/>
          </a:prstGeom>
        </p:spPr>
      </p:pic>
      <p:pic>
        <p:nvPicPr>
          <p:cNvPr id="16" name="Grafik 15" descr="Ein Bild, das Schwarz, Dunkelheit enthält.&#10;&#10;KI-generierte Inhalte können fehlerhaft sein.">
            <a:extLst>
              <a:ext uri="{FF2B5EF4-FFF2-40B4-BE49-F238E27FC236}">
                <a16:creationId xmlns:a16="http://schemas.microsoft.com/office/drawing/2014/main" id="{F3866386-C97C-BC7D-16B7-60EA00E58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89" y="4001632"/>
            <a:ext cx="540000" cy="540000"/>
          </a:xfrm>
          <a:prstGeom prst="rect">
            <a:avLst/>
          </a:prstGeom>
        </p:spPr>
      </p:pic>
      <p:pic>
        <p:nvPicPr>
          <p:cNvPr id="17" name="Grafik 16" descr="Ein Bild, das Schwarz, Dunkelheit enthält.&#10;&#10;KI-generierte Inhalte können fehlerhaft sein.">
            <a:extLst>
              <a:ext uri="{FF2B5EF4-FFF2-40B4-BE49-F238E27FC236}">
                <a16:creationId xmlns:a16="http://schemas.microsoft.com/office/drawing/2014/main" id="{09DDE5D5-7AB5-635D-D0A4-772FB9963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789" y="4912788"/>
            <a:ext cx="540000" cy="540000"/>
          </a:xfrm>
          <a:prstGeom prst="rect">
            <a:avLst/>
          </a:prstGeom>
        </p:spPr>
      </p:pic>
      <p:pic>
        <p:nvPicPr>
          <p:cNvPr id="18" name="Grafik 17" descr="Ein Bild, das Schwarz, Dunkelheit enthält.&#10;&#10;KI-generierte Inhalte können fehlerhaft sein.">
            <a:extLst>
              <a:ext uri="{FF2B5EF4-FFF2-40B4-BE49-F238E27FC236}">
                <a16:creationId xmlns:a16="http://schemas.microsoft.com/office/drawing/2014/main" id="{EEB67DB7-E01A-A40B-E0D3-5D1E02A5B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096" y="3090476"/>
            <a:ext cx="540000" cy="540000"/>
          </a:xfrm>
          <a:prstGeom prst="rect">
            <a:avLst/>
          </a:prstGeom>
        </p:spPr>
      </p:pic>
      <p:pic>
        <p:nvPicPr>
          <p:cNvPr id="19" name="Grafik 18" descr="Ein Bild, das Schwarz, Dunkelheit enthält.&#10;&#10;KI-generierte Inhalte können fehlerhaft sein.">
            <a:extLst>
              <a:ext uri="{FF2B5EF4-FFF2-40B4-BE49-F238E27FC236}">
                <a16:creationId xmlns:a16="http://schemas.microsoft.com/office/drawing/2014/main" id="{8C4D91E0-B758-75E3-165F-CBCCE0A41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096" y="4001632"/>
            <a:ext cx="540000" cy="540000"/>
          </a:xfrm>
          <a:prstGeom prst="rect">
            <a:avLst/>
          </a:prstGeom>
        </p:spPr>
      </p:pic>
      <p:pic>
        <p:nvPicPr>
          <p:cNvPr id="20" name="Grafik 19" descr="Ein Bild, das Schwarz, Dunkelheit enthält.&#10;&#10;KI-generierte Inhalte können fehlerhaft sein.">
            <a:extLst>
              <a:ext uri="{FF2B5EF4-FFF2-40B4-BE49-F238E27FC236}">
                <a16:creationId xmlns:a16="http://schemas.microsoft.com/office/drawing/2014/main" id="{EF2447EA-98AB-476E-D5FE-16C7A5CB6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096" y="4912788"/>
            <a:ext cx="540000" cy="540000"/>
          </a:xfrm>
          <a:prstGeom prst="rect">
            <a:avLst/>
          </a:prstGeom>
        </p:spPr>
      </p:pic>
      <p:sp>
        <p:nvSpPr>
          <p:cNvPr id="6" name="Textfeld 5">
            <a:extLst>
              <a:ext uri="{FF2B5EF4-FFF2-40B4-BE49-F238E27FC236}">
                <a16:creationId xmlns:a16="http://schemas.microsoft.com/office/drawing/2014/main" id="{1415DFA1-C2A2-81BA-4DF6-2E7C9BB40F96}"/>
              </a:ext>
            </a:extLst>
          </p:cNvPr>
          <p:cNvSpPr txBox="1"/>
          <p:nvPr/>
        </p:nvSpPr>
        <p:spPr>
          <a:xfrm>
            <a:off x="2127211" y="4089280"/>
            <a:ext cx="2864569" cy="369332"/>
          </a:xfrm>
          <a:prstGeom prst="rect">
            <a:avLst/>
          </a:prstGeom>
          <a:noFill/>
        </p:spPr>
        <p:txBody>
          <a:bodyPr wrap="square" rtlCol="0">
            <a:spAutoFit/>
          </a:bodyPr>
          <a:lstStyle/>
          <a:p>
            <a:r>
              <a:rPr lang="en-GB">
                <a:latin typeface="Rockwell"/>
              </a:rPr>
              <a:t>Very good predictions</a:t>
            </a:r>
          </a:p>
        </p:txBody>
      </p:sp>
      <p:sp>
        <p:nvSpPr>
          <p:cNvPr id="7" name="Textfeld 6">
            <a:extLst>
              <a:ext uri="{FF2B5EF4-FFF2-40B4-BE49-F238E27FC236}">
                <a16:creationId xmlns:a16="http://schemas.microsoft.com/office/drawing/2014/main" id="{012A8536-44F2-E7B1-EBFC-188954AAC5F4}"/>
              </a:ext>
            </a:extLst>
          </p:cNvPr>
          <p:cNvSpPr txBox="1"/>
          <p:nvPr/>
        </p:nvSpPr>
        <p:spPr>
          <a:xfrm>
            <a:off x="2127209" y="4989966"/>
            <a:ext cx="2864569" cy="369332"/>
          </a:xfrm>
          <a:prstGeom prst="rect">
            <a:avLst/>
          </a:prstGeom>
          <a:noFill/>
        </p:spPr>
        <p:txBody>
          <a:bodyPr wrap="square" rtlCol="0">
            <a:spAutoFit/>
          </a:bodyPr>
          <a:lstStyle/>
          <a:p>
            <a:r>
              <a:rPr lang="en-GB">
                <a:latin typeface="Rockwell"/>
              </a:rPr>
              <a:t>Interpretable</a:t>
            </a:r>
          </a:p>
        </p:txBody>
      </p:sp>
      <p:sp>
        <p:nvSpPr>
          <p:cNvPr id="8" name="Textfeld 7">
            <a:extLst>
              <a:ext uri="{FF2B5EF4-FFF2-40B4-BE49-F238E27FC236}">
                <a16:creationId xmlns:a16="http://schemas.microsoft.com/office/drawing/2014/main" id="{985C8DB6-8CEA-6ED6-9238-61109B450576}"/>
              </a:ext>
            </a:extLst>
          </p:cNvPr>
          <p:cNvSpPr txBox="1"/>
          <p:nvPr/>
        </p:nvSpPr>
        <p:spPr>
          <a:xfrm>
            <a:off x="2127212" y="2264654"/>
            <a:ext cx="3908004" cy="369332"/>
          </a:xfrm>
          <a:prstGeom prst="rect">
            <a:avLst/>
          </a:prstGeom>
          <a:noFill/>
        </p:spPr>
        <p:txBody>
          <a:bodyPr wrap="square" rtlCol="0">
            <a:spAutoFit/>
          </a:bodyPr>
          <a:lstStyle/>
          <a:p>
            <a:r>
              <a:rPr lang="en-GB">
                <a:latin typeface="Rockwell"/>
              </a:rPr>
              <a:t>Handles non-linear relationships</a:t>
            </a:r>
          </a:p>
        </p:txBody>
      </p:sp>
      <p:sp>
        <p:nvSpPr>
          <p:cNvPr id="9" name="Textfeld 8">
            <a:extLst>
              <a:ext uri="{FF2B5EF4-FFF2-40B4-BE49-F238E27FC236}">
                <a16:creationId xmlns:a16="http://schemas.microsoft.com/office/drawing/2014/main" id="{3BF53267-5E9F-D4B3-66F9-7404301AD06A}"/>
              </a:ext>
            </a:extLst>
          </p:cNvPr>
          <p:cNvSpPr txBox="1"/>
          <p:nvPr/>
        </p:nvSpPr>
        <p:spPr>
          <a:xfrm>
            <a:off x="2127212" y="3173496"/>
            <a:ext cx="2864569" cy="369332"/>
          </a:xfrm>
          <a:prstGeom prst="rect">
            <a:avLst/>
          </a:prstGeom>
          <a:noFill/>
        </p:spPr>
        <p:txBody>
          <a:bodyPr wrap="square" rtlCol="0">
            <a:spAutoFit/>
          </a:bodyPr>
          <a:lstStyle/>
          <a:p>
            <a:r>
              <a:rPr lang="en-GB">
                <a:latin typeface="Rockwell"/>
              </a:rPr>
              <a:t>Cost efficient to compute</a:t>
            </a:r>
          </a:p>
        </p:txBody>
      </p:sp>
      <p:sp>
        <p:nvSpPr>
          <p:cNvPr id="10" name="Textfeld 9">
            <a:extLst>
              <a:ext uri="{FF2B5EF4-FFF2-40B4-BE49-F238E27FC236}">
                <a16:creationId xmlns:a16="http://schemas.microsoft.com/office/drawing/2014/main" id="{BB1D547B-27B1-E3EF-7598-1DF76CF7A94E}"/>
              </a:ext>
            </a:extLst>
          </p:cNvPr>
          <p:cNvSpPr txBox="1"/>
          <p:nvPr/>
        </p:nvSpPr>
        <p:spPr>
          <a:xfrm>
            <a:off x="7469516" y="3168566"/>
            <a:ext cx="2864569" cy="369332"/>
          </a:xfrm>
          <a:prstGeom prst="rect">
            <a:avLst/>
          </a:prstGeom>
          <a:noFill/>
        </p:spPr>
        <p:txBody>
          <a:bodyPr wrap="square" rtlCol="0">
            <a:spAutoFit/>
          </a:bodyPr>
          <a:lstStyle/>
          <a:p>
            <a:r>
              <a:rPr lang="en-GB">
                <a:latin typeface="Rockwell"/>
              </a:rPr>
              <a:t>Small Data Sample</a:t>
            </a:r>
          </a:p>
        </p:txBody>
      </p:sp>
      <p:sp>
        <p:nvSpPr>
          <p:cNvPr id="11" name="Textfeld 10">
            <a:extLst>
              <a:ext uri="{FF2B5EF4-FFF2-40B4-BE49-F238E27FC236}">
                <a16:creationId xmlns:a16="http://schemas.microsoft.com/office/drawing/2014/main" id="{3D728616-8C04-8D97-04A5-770A82FD5428}"/>
              </a:ext>
            </a:extLst>
          </p:cNvPr>
          <p:cNvSpPr txBox="1"/>
          <p:nvPr/>
        </p:nvSpPr>
        <p:spPr>
          <a:xfrm>
            <a:off x="7469516" y="2259724"/>
            <a:ext cx="3688216" cy="369332"/>
          </a:xfrm>
          <a:prstGeom prst="rect">
            <a:avLst/>
          </a:prstGeom>
          <a:noFill/>
        </p:spPr>
        <p:txBody>
          <a:bodyPr wrap="square" rtlCol="0">
            <a:spAutoFit/>
          </a:bodyPr>
          <a:lstStyle/>
          <a:p>
            <a:r>
              <a:rPr lang="en-GB">
                <a:latin typeface="Rockwell"/>
              </a:rPr>
              <a:t>Performance vs. Interpretability</a:t>
            </a:r>
          </a:p>
        </p:txBody>
      </p:sp>
      <p:sp>
        <p:nvSpPr>
          <p:cNvPr id="13" name="Textfeld 12">
            <a:extLst>
              <a:ext uri="{FF2B5EF4-FFF2-40B4-BE49-F238E27FC236}">
                <a16:creationId xmlns:a16="http://schemas.microsoft.com/office/drawing/2014/main" id="{C290E98E-1DBA-E2FD-9172-0C9EB2DD970C}"/>
              </a:ext>
            </a:extLst>
          </p:cNvPr>
          <p:cNvSpPr txBox="1"/>
          <p:nvPr/>
        </p:nvSpPr>
        <p:spPr>
          <a:xfrm>
            <a:off x="7469516" y="4092528"/>
            <a:ext cx="3369463" cy="369332"/>
          </a:xfrm>
          <a:prstGeom prst="rect">
            <a:avLst/>
          </a:prstGeom>
          <a:noFill/>
        </p:spPr>
        <p:txBody>
          <a:bodyPr wrap="square" rtlCol="0">
            <a:spAutoFit/>
          </a:bodyPr>
          <a:lstStyle/>
          <a:p>
            <a:r>
              <a:rPr lang="en-GB">
                <a:latin typeface="Rockwell"/>
              </a:rPr>
              <a:t>No online updates possible</a:t>
            </a:r>
          </a:p>
        </p:txBody>
      </p:sp>
      <p:sp>
        <p:nvSpPr>
          <p:cNvPr id="21" name="Textfeld 20">
            <a:extLst>
              <a:ext uri="{FF2B5EF4-FFF2-40B4-BE49-F238E27FC236}">
                <a16:creationId xmlns:a16="http://schemas.microsoft.com/office/drawing/2014/main" id="{3E202D1A-4D1C-A9C8-EF69-B8FBF1D17D46}"/>
              </a:ext>
            </a:extLst>
          </p:cNvPr>
          <p:cNvSpPr txBox="1"/>
          <p:nvPr/>
        </p:nvSpPr>
        <p:spPr>
          <a:xfrm>
            <a:off x="7469516" y="4989966"/>
            <a:ext cx="3760137" cy="369332"/>
          </a:xfrm>
          <a:prstGeom prst="rect">
            <a:avLst/>
          </a:prstGeom>
          <a:noFill/>
        </p:spPr>
        <p:txBody>
          <a:bodyPr wrap="square" rtlCol="0">
            <a:spAutoFit/>
          </a:bodyPr>
          <a:lstStyle/>
          <a:p>
            <a:r>
              <a:rPr lang="en-GB">
                <a:latin typeface="Rockwell"/>
              </a:rPr>
              <a:t>Sensitive to small changes in data </a:t>
            </a:r>
          </a:p>
        </p:txBody>
      </p:sp>
    </p:spTree>
    <p:extLst>
      <p:ext uri="{BB962C8B-B14F-4D97-AF65-F5344CB8AC3E}">
        <p14:creationId xmlns:p14="http://schemas.microsoft.com/office/powerpoint/2010/main" val="807104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BAA44-95E0-A043-026C-43D4CFBBB8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98CA4-477A-404C-A34F-D19F52FA1AB7}"/>
              </a:ext>
            </a:extLst>
          </p:cNvPr>
          <p:cNvSpPr>
            <a:spLocks noGrp="1"/>
          </p:cNvSpPr>
          <p:nvPr>
            <p:ph type="title"/>
          </p:nvPr>
        </p:nvSpPr>
        <p:spPr/>
        <p:txBody>
          <a:bodyPr/>
          <a:lstStyle/>
          <a:p>
            <a:r>
              <a:rPr lang="en-GB">
                <a:cs typeface="Segoe UI"/>
              </a:rPr>
              <a:t>Lessons Learned</a:t>
            </a:r>
            <a:endParaRPr lang="en-GB"/>
          </a:p>
        </p:txBody>
      </p:sp>
      <p:sp>
        <p:nvSpPr>
          <p:cNvPr id="3" name="Date Placeholder 2">
            <a:extLst>
              <a:ext uri="{FF2B5EF4-FFF2-40B4-BE49-F238E27FC236}">
                <a16:creationId xmlns:a16="http://schemas.microsoft.com/office/drawing/2014/main" id="{39B35FAA-F6EC-46E3-061C-54E54BBD4B04}"/>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ooter Placeholder 3">
            <a:extLst>
              <a:ext uri="{FF2B5EF4-FFF2-40B4-BE49-F238E27FC236}">
                <a16:creationId xmlns:a16="http://schemas.microsoft.com/office/drawing/2014/main" id="{3B7CEFB6-E19E-6DFA-80C5-515CD73024D3}"/>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Slide Number Placeholder 4">
            <a:extLst>
              <a:ext uri="{FF2B5EF4-FFF2-40B4-BE49-F238E27FC236}">
                <a16:creationId xmlns:a16="http://schemas.microsoft.com/office/drawing/2014/main" id="{7A6F7FD7-9211-25BD-75A9-36536711D482}"/>
              </a:ext>
            </a:extLst>
          </p:cNvPr>
          <p:cNvSpPr>
            <a:spLocks noGrp="1"/>
          </p:cNvSpPr>
          <p:nvPr>
            <p:ph type="sldNum" sz="quarter" idx="4"/>
          </p:nvPr>
        </p:nvSpPr>
        <p:spPr/>
        <p:txBody>
          <a:bodyPr/>
          <a:lstStyle/>
          <a:p>
            <a:fld id="{2104B226-4361-4E3F-8691-235B281AC8CE}" type="slidenum">
              <a:rPr lang="en-GB" smtClean="0"/>
              <a:pPr/>
              <a:t>22</a:t>
            </a:fld>
            <a:endParaRPr lang="en-GB"/>
          </a:p>
        </p:txBody>
      </p:sp>
      <p:pic>
        <p:nvPicPr>
          <p:cNvPr id="6" name="Grafik 5" descr="Ein Bild, das Schwarz, Dunkelheit enthält.&#10;&#10;KI-generierte Inhalte können fehlerhaft sein.">
            <a:extLst>
              <a:ext uri="{FF2B5EF4-FFF2-40B4-BE49-F238E27FC236}">
                <a16:creationId xmlns:a16="http://schemas.microsoft.com/office/drawing/2014/main" id="{A28F30ED-2E69-9659-0D66-54262EE34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pic>
        <p:nvPicPr>
          <p:cNvPr id="7" name="Grafik 6" descr="Ein Bild, das Schwarz, Dunkelheit enthält.&#10;&#10;KI-generierte Inhalte können fehlerhaft sein.">
            <a:extLst>
              <a:ext uri="{FF2B5EF4-FFF2-40B4-BE49-F238E27FC236}">
                <a16:creationId xmlns:a16="http://schemas.microsoft.com/office/drawing/2014/main" id="{C3000C05-A640-8FB8-C5AD-84801239E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511" y="3169474"/>
            <a:ext cx="540000" cy="540000"/>
          </a:xfrm>
          <a:prstGeom prst="rect">
            <a:avLst/>
          </a:prstGeom>
        </p:spPr>
      </p:pic>
      <p:pic>
        <p:nvPicPr>
          <p:cNvPr id="8" name="Grafik 7" descr="Ein Bild, das Schwarz, Dunkelheit enthält.&#10;&#10;KI-generierte Inhalte können fehlerhaft sein.">
            <a:extLst>
              <a:ext uri="{FF2B5EF4-FFF2-40B4-BE49-F238E27FC236}">
                <a16:creationId xmlns:a16="http://schemas.microsoft.com/office/drawing/2014/main" id="{125587E2-E563-0B92-7B37-CDA986684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91" y="4027796"/>
            <a:ext cx="540000" cy="540000"/>
          </a:xfrm>
          <a:prstGeom prst="rect">
            <a:avLst/>
          </a:prstGeom>
        </p:spPr>
      </p:pic>
      <p:sp>
        <p:nvSpPr>
          <p:cNvPr id="9" name="Textfeld 8">
            <a:extLst>
              <a:ext uri="{FF2B5EF4-FFF2-40B4-BE49-F238E27FC236}">
                <a16:creationId xmlns:a16="http://schemas.microsoft.com/office/drawing/2014/main" id="{993CA87F-FF24-2252-E9C4-D710D98B182C}"/>
              </a:ext>
            </a:extLst>
          </p:cNvPr>
          <p:cNvSpPr txBox="1"/>
          <p:nvPr/>
        </p:nvSpPr>
        <p:spPr>
          <a:xfrm>
            <a:off x="2128671" y="3243737"/>
            <a:ext cx="5944174" cy="369332"/>
          </a:xfrm>
          <a:prstGeom prst="rect">
            <a:avLst/>
          </a:prstGeom>
          <a:noFill/>
        </p:spPr>
        <p:txBody>
          <a:bodyPr wrap="square" rtlCol="0">
            <a:spAutoFit/>
          </a:bodyPr>
          <a:lstStyle/>
          <a:p>
            <a:r>
              <a:rPr lang="en-GB">
                <a:latin typeface="Rockwell"/>
              </a:rPr>
              <a:t>Data Leakage as essential problem</a:t>
            </a:r>
          </a:p>
        </p:txBody>
      </p:sp>
      <p:sp>
        <p:nvSpPr>
          <p:cNvPr id="10" name="Textfeld 9">
            <a:extLst>
              <a:ext uri="{FF2B5EF4-FFF2-40B4-BE49-F238E27FC236}">
                <a16:creationId xmlns:a16="http://schemas.microsoft.com/office/drawing/2014/main" id="{B7176543-E7AD-B7AF-BF0F-58EECBB6BD95}"/>
              </a:ext>
            </a:extLst>
          </p:cNvPr>
          <p:cNvSpPr txBox="1"/>
          <p:nvPr/>
        </p:nvSpPr>
        <p:spPr>
          <a:xfrm>
            <a:off x="2128671" y="2396486"/>
            <a:ext cx="4385753" cy="369332"/>
          </a:xfrm>
          <a:prstGeom prst="rect">
            <a:avLst/>
          </a:prstGeom>
          <a:noFill/>
        </p:spPr>
        <p:txBody>
          <a:bodyPr wrap="square" rtlCol="0">
            <a:spAutoFit/>
          </a:bodyPr>
          <a:lstStyle/>
          <a:p>
            <a:r>
              <a:rPr lang="en-GB">
                <a:latin typeface="Rockwell"/>
              </a:rPr>
              <a:t>Be careful with Time Series Data</a:t>
            </a:r>
          </a:p>
        </p:txBody>
      </p:sp>
      <p:sp>
        <p:nvSpPr>
          <p:cNvPr id="12" name="Textfeld 11">
            <a:extLst>
              <a:ext uri="{FF2B5EF4-FFF2-40B4-BE49-F238E27FC236}">
                <a16:creationId xmlns:a16="http://schemas.microsoft.com/office/drawing/2014/main" id="{6CE57351-D830-39A4-518D-D78F11A3C3EC}"/>
              </a:ext>
            </a:extLst>
          </p:cNvPr>
          <p:cNvSpPr txBox="1"/>
          <p:nvPr/>
        </p:nvSpPr>
        <p:spPr>
          <a:xfrm>
            <a:off x="2128671" y="4113130"/>
            <a:ext cx="8132929" cy="369332"/>
          </a:xfrm>
          <a:prstGeom prst="rect">
            <a:avLst/>
          </a:prstGeom>
          <a:noFill/>
        </p:spPr>
        <p:txBody>
          <a:bodyPr wrap="square" rtlCol="0">
            <a:spAutoFit/>
          </a:bodyPr>
          <a:lstStyle/>
          <a:p>
            <a:r>
              <a:rPr lang="en-GB">
                <a:latin typeface="Rockwell"/>
              </a:rPr>
              <a:t>Combine ML Models to gain further insights (</a:t>
            </a:r>
            <a:r>
              <a:rPr lang="en-GB" err="1">
                <a:latin typeface="Rockwell"/>
              </a:rPr>
              <a:t>KMeans</a:t>
            </a:r>
            <a:r>
              <a:rPr lang="en-GB">
                <a:latin typeface="Rockwell"/>
              </a:rPr>
              <a:t> + Decision Tree)</a:t>
            </a:r>
          </a:p>
        </p:txBody>
      </p:sp>
    </p:spTree>
    <p:extLst>
      <p:ext uri="{BB962C8B-B14F-4D97-AF65-F5344CB8AC3E}">
        <p14:creationId xmlns:p14="http://schemas.microsoft.com/office/powerpoint/2010/main" val="2486823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125E4-F68E-FDE1-0D95-F26111830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C7583D-3B5D-CAE9-DECA-45066D7B11D1}"/>
              </a:ext>
            </a:extLst>
          </p:cNvPr>
          <p:cNvSpPr>
            <a:spLocks noGrp="1"/>
          </p:cNvSpPr>
          <p:nvPr>
            <p:ph type="title"/>
          </p:nvPr>
        </p:nvSpPr>
        <p:spPr/>
        <p:txBody>
          <a:bodyPr/>
          <a:lstStyle/>
          <a:p>
            <a:r>
              <a:rPr lang="en-GB">
                <a:cs typeface="Segoe UI"/>
              </a:rPr>
              <a:t>Key learnings: Added value</a:t>
            </a:r>
            <a:endParaRPr lang="en-GB"/>
          </a:p>
        </p:txBody>
      </p:sp>
      <p:sp>
        <p:nvSpPr>
          <p:cNvPr id="3" name="Date Placeholder 2">
            <a:extLst>
              <a:ext uri="{FF2B5EF4-FFF2-40B4-BE49-F238E27FC236}">
                <a16:creationId xmlns:a16="http://schemas.microsoft.com/office/drawing/2014/main" id="{2B37FEAD-18B7-2481-F00C-3CF7D64DFB20}"/>
              </a:ext>
            </a:extLst>
          </p:cNvPr>
          <p:cNvSpPr>
            <a:spLocks noGrp="1"/>
          </p:cNvSpPr>
          <p:nvPr>
            <p:ph type="dt" sz="half" idx="2"/>
          </p:nvPr>
        </p:nvSpPr>
        <p:spPr/>
        <p:txBody>
          <a:bodyPr/>
          <a:lstStyle/>
          <a:p>
            <a:fld id="{E2162D5B-250E-4598-A930-B964702EF604}" type="datetime1">
              <a:rPr lang="en-GB" smtClean="0"/>
              <a:t>07/07/2025</a:t>
            </a:fld>
            <a:endParaRPr lang="en-GB"/>
          </a:p>
        </p:txBody>
      </p:sp>
      <p:sp>
        <p:nvSpPr>
          <p:cNvPr id="4" name="Footer Placeholder 3">
            <a:extLst>
              <a:ext uri="{FF2B5EF4-FFF2-40B4-BE49-F238E27FC236}">
                <a16:creationId xmlns:a16="http://schemas.microsoft.com/office/drawing/2014/main" id="{D99EA2B1-B242-7FD2-B83E-662CF85D4FFA}"/>
              </a:ext>
            </a:extLst>
          </p:cNvPr>
          <p:cNvSpPr>
            <a:spLocks noGrp="1"/>
          </p:cNvSpPr>
          <p:nvPr>
            <p:ph type="ftr" sz="quarter" idx="3"/>
          </p:nvPr>
        </p:nvSpPr>
        <p:spPr/>
        <p:txBody>
          <a:bodyPr/>
          <a:lstStyle/>
          <a:p>
            <a:r>
              <a:rPr lang="de-DE"/>
              <a:t>University </a:t>
            </a:r>
            <a:r>
              <a:rPr lang="de-DE" err="1"/>
              <a:t>of</a:t>
            </a:r>
            <a:r>
              <a:rPr lang="de-DE"/>
              <a:t> Hohenheim, </a:t>
            </a:r>
            <a:r>
              <a:rPr lang="de-DE" err="1"/>
              <a:t>Machine</a:t>
            </a:r>
            <a:r>
              <a:rPr lang="de-DE"/>
              <a:t> Learning Seminar , Group 2</a:t>
            </a:r>
          </a:p>
        </p:txBody>
      </p:sp>
      <p:sp>
        <p:nvSpPr>
          <p:cNvPr id="5" name="Slide Number Placeholder 4">
            <a:extLst>
              <a:ext uri="{FF2B5EF4-FFF2-40B4-BE49-F238E27FC236}">
                <a16:creationId xmlns:a16="http://schemas.microsoft.com/office/drawing/2014/main" id="{02C80DD5-9BF4-0F59-EA1C-8CAD594A2479}"/>
              </a:ext>
            </a:extLst>
          </p:cNvPr>
          <p:cNvSpPr>
            <a:spLocks noGrp="1"/>
          </p:cNvSpPr>
          <p:nvPr>
            <p:ph type="sldNum" sz="quarter" idx="4"/>
          </p:nvPr>
        </p:nvSpPr>
        <p:spPr/>
        <p:txBody>
          <a:bodyPr/>
          <a:lstStyle/>
          <a:p>
            <a:fld id="{2104B226-4361-4E3F-8691-235B281AC8CE}" type="slidenum">
              <a:rPr lang="en-GB" smtClean="0"/>
              <a:pPr/>
              <a:t>23</a:t>
            </a:fld>
            <a:endParaRPr lang="en-GB"/>
          </a:p>
        </p:txBody>
      </p:sp>
      <p:pic>
        <p:nvPicPr>
          <p:cNvPr id="6" name="Grafik 5" descr="Ein Bild, das Schwarz, Dunkelheit enthält.&#10;&#10;KI-generierte Inhalte können fehlerhaft sein.">
            <a:extLst>
              <a:ext uri="{FF2B5EF4-FFF2-40B4-BE49-F238E27FC236}">
                <a16:creationId xmlns:a16="http://schemas.microsoft.com/office/drawing/2014/main" id="{908241CB-BD0A-DBD6-44B0-53E229CE7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789" y="1926785"/>
            <a:ext cx="540000" cy="540000"/>
          </a:xfrm>
          <a:prstGeom prst="rect">
            <a:avLst/>
          </a:prstGeom>
        </p:spPr>
      </p:pic>
      <p:pic>
        <p:nvPicPr>
          <p:cNvPr id="7" name="Grafik 6" descr="Ein Bild, das Schwarz, Dunkelheit enthält.&#10;&#10;KI-generierte Inhalte können fehlerhaft sein.">
            <a:extLst>
              <a:ext uri="{FF2B5EF4-FFF2-40B4-BE49-F238E27FC236}">
                <a16:creationId xmlns:a16="http://schemas.microsoft.com/office/drawing/2014/main" id="{94A6E2BE-F826-70DA-63DF-82375713F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809" y="2785107"/>
            <a:ext cx="540000" cy="540000"/>
          </a:xfrm>
          <a:prstGeom prst="rect">
            <a:avLst/>
          </a:prstGeom>
        </p:spPr>
      </p:pic>
      <p:pic>
        <p:nvPicPr>
          <p:cNvPr id="8" name="Grafik 7" descr="Ein Bild, das Schwarz, Dunkelheit enthält.&#10;&#10;KI-generierte Inhalte können fehlerhaft sein.">
            <a:extLst>
              <a:ext uri="{FF2B5EF4-FFF2-40B4-BE49-F238E27FC236}">
                <a16:creationId xmlns:a16="http://schemas.microsoft.com/office/drawing/2014/main" id="{09516D2D-04D0-A1FE-FE34-7CF91B992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789" y="3722564"/>
            <a:ext cx="540000" cy="540000"/>
          </a:xfrm>
          <a:prstGeom prst="rect">
            <a:avLst/>
          </a:prstGeom>
        </p:spPr>
      </p:pic>
      <p:sp>
        <p:nvSpPr>
          <p:cNvPr id="9" name="Textfeld 8">
            <a:extLst>
              <a:ext uri="{FF2B5EF4-FFF2-40B4-BE49-F238E27FC236}">
                <a16:creationId xmlns:a16="http://schemas.microsoft.com/office/drawing/2014/main" id="{C03B32B2-8F34-F4FF-D20B-6FDEC9F59ADE}"/>
              </a:ext>
            </a:extLst>
          </p:cNvPr>
          <p:cNvSpPr txBox="1"/>
          <p:nvPr/>
        </p:nvSpPr>
        <p:spPr>
          <a:xfrm>
            <a:off x="2168970" y="2012119"/>
            <a:ext cx="5938090" cy="369332"/>
          </a:xfrm>
          <a:prstGeom prst="rect">
            <a:avLst/>
          </a:prstGeom>
          <a:noFill/>
        </p:spPr>
        <p:txBody>
          <a:bodyPr wrap="square" rtlCol="0">
            <a:spAutoFit/>
          </a:bodyPr>
          <a:lstStyle/>
          <a:p>
            <a:r>
              <a:rPr lang="en-GB">
                <a:latin typeface="Rockwell"/>
              </a:rPr>
              <a:t>Label your products uniquely over all stores</a:t>
            </a:r>
          </a:p>
        </p:txBody>
      </p:sp>
      <p:sp>
        <p:nvSpPr>
          <p:cNvPr id="10" name="Textfeld 9">
            <a:extLst>
              <a:ext uri="{FF2B5EF4-FFF2-40B4-BE49-F238E27FC236}">
                <a16:creationId xmlns:a16="http://schemas.microsoft.com/office/drawing/2014/main" id="{ED51814C-D5C7-0EEE-8C1C-D1B626B38C2F}"/>
              </a:ext>
            </a:extLst>
          </p:cNvPr>
          <p:cNvSpPr txBox="1"/>
          <p:nvPr/>
        </p:nvSpPr>
        <p:spPr>
          <a:xfrm>
            <a:off x="2172990" y="2870441"/>
            <a:ext cx="6886048" cy="369332"/>
          </a:xfrm>
          <a:prstGeom prst="rect">
            <a:avLst/>
          </a:prstGeom>
          <a:noFill/>
        </p:spPr>
        <p:txBody>
          <a:bodyPr wrap="square" rtlCol="0">
            <a:spAutoFit/>
          </a:bodyPr>
          <a:lstStyle/>
          <a:p>
            <a:r>
              <a:rPr lang="en-GB">
                <a:latin typeface="Rockwell"/>
              </a:rPr>
              <a:t>Consider restocking more sustainable – or potential theft?!</a:t>
            </a:r>
          </a:p>
        </p:txBody>
      </p:sp>
      <p:sp>
        <p:nvSpPr>
          <p:cNvPr id="12" name="Textfeld 11">
            <a:extLst>
              <a:ext uri="{FF2B5EF4-FFF2-40B4-BE49-F238E27FC236}">
                <a16:creationId xmlns:a16="http://schemas.microsoft.com/office/drawing/2014/main" id="{9FD317C0-3AEE-8675-572C-95D9E9F2F6E6}"/>
              </a:ext>
            </a:extLst>
          </p:cNvPr>
          <p:cNvSpPr txBox="1"/>
          <p:nvPr/>
        </p:nvSpPr>
        <p:spPr>
          <a:xfrm>
            <a:off x="2168969" y="3807898"/>
            <a:ext cx="7103251" cy="369332"/>
          </a:xfrm>
          <a:prstGeom prst="rect">
            <a:avLst/>
          </a:prstGeom>
          <a:noFill/>
        </p:spPr>
        <p:txBody>
          <a:bodyPr wrap="square" rtlCol="0">
            <a:spAutoFit/>
          </a:bodyPr>
          <a:lstStyle/>
          <a:p>
            <a:r>
              <a:rPr lang="en-GB">
                <a:latin typeface="Rockwell"/>
              </a:rPr>
              <a:t>Take your discount as key indicator for promotion </a:t>
            </a:r>
          </a:p>
        </p:txBody>
      </p:sp>
      <p:pic>
        <p:nvPicPr>
          <p:cNvPr id="13" name="Grafik 12" descr="Ein Bild, das Schwarz, Dunkelheit enthält.&#10;&#10;KI-generierte Inhalte können fehlerhaft sein.">
            <a:extLst>
              <a:ext uri="{FF2B5EF4-FFF2-40B4-BE49-F238E27FC236}">
                <a16:creationId xmlns:a16="http://schemas.microsoft.com/office/drawing/2014/main" id="{563D9AA3-B0EA-BDE1-42C8-E406C0AAD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789" y="4574687"/>
            <a:ext cx="540000" cy="540000"/>
          </a:xfrm>
          <a:prstGeom prst="rect">
            <a:avLst/>
          </a:prstGeom>
        </p:spPr>
      </p:pic>
      <p:sp>
        <p:nvSpPr>
          <p:cNvPr id="14" name="Textfeld 13">
            <a:extLst>
              <a:ext uri="{FF2B5EF4-FFF2-40B4-BE49-F238E27FC236}">
                <a16:creationId xmlns:a16="http://schemas.microsoft.com/office/drawing/2014/main" id="{A2028065-572A-9D5F-DBD8-F722FD1CE90E}"/>
              </a:ext>
            </a:extLst>
          </p:cNvPr>
          <p:cNvSpPr txBox="1"/>
          <p:nvPr/>
        </p:nvSpPr>
        <p:spPr>
          <a:xfrm>
            <a:off x="2168969" y="4660021"/>
            <a:ext cx="7864379" cy="369332"/>
          </a:xfrm>
          <a:prstGeom prst="rect">
            <a:avLst/>
          </a:prstGeom>
          <a:noFill/>
        </p:spPr>
        <p:txBody>
          <a:bodyPr wrap="square" rtlCol="0">
            <a:spAutoFit/>
          </a:bodyPr>
          <a:lstStyle/>
          <a:p>
            <a:r>
              <a:rPr lang="en-GB">
                <a:latin typeface="Rockwell"/>
              </a:rPr>
              <a:t>If no clear recommendation, take demand and weather into account</a:t>
            </a:r>
          </a:p>
        </p:txBody>
      </p:sp>
    </p:spTree>
    <p:extLst>
      <p:ext uri="{BB962C8B-B14F-4D97-AF65-F5344CB8AC3E}">
        <p14:creationId xmlns:p14="http://schemas.microsoft.com/office/powerpoint/2010/main" val="1052562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F946E2-8100-9C83-FE70-8718CE5D15EA}"/>
              </a:ext>
            </a:extLst>
          </p:cNvPr>
          <p:cNvSpPr>
            <a:spLocks noGrp="1"/>
          </p:cNvSpPr>
          <p:nvPr>
            <p:ph type="ctrTitle"/>
          </p:nvPr>
        </p:nvSpPr>
        <p:spPr/>
        <p:txBody>
          <a:bodyPr/>
          <a:lstStyle/>
          <a:p>
            <a:r>
              <a:rPr lang="de-DE" err="1"/>
              <a:t>Thank</a:t>
            </a:r>
            <a:r>
              <a:rPr lang="de-DE"/>
              <a:t> </a:t>
            </a:r>
            <a:r>
              <a:rPr lang="de-DE" err="1"/>
              <a:t>you</a:t>
            </a:r>
            <a:r>
              <a:rPr lang="de-DE"/>
              <a:t> </a:t>
            </a:r>
            <a:r>
              <a:rPr lang="de-DE" err="1"/>
              <a:t>for</a:t>
            </a:r>
            <a:r>
              <a:rPr lang="de-DE"/>
              <a:t> </a:t>
            </a:r>
            <a:r>
              <a:rPr lang="de-DE" err="1"/>
              <a:t>your</a:t>
            </a:r>
            <a:r>
              <a:rPr lang="de-DE"/>
              <a:t> </a:t>
            </a:r>
            <a:r>
              <a:rPr lang="de-DE" err="1"/>
              <a:t>attention</a:t>
            </a:r>
            <a:r>
              <a:rPr lang="de-DE"/>
              <a:t>!</a:t>
            </a:r>
          </a:p>
        </p:txBody>
      </p:sp>
      <p:sp>
        <p:nvSpPr>
          <p:cNvPr id="3" name="Untertitel 2">
            <a:extLst>
              <a:ext uri="{FF2B5EF4-FFF2-40B4-BE49-F238E27FC236}">
                <a16:creationId xmlns:a16="http://schemas.microsoft.com/office/drawing/2014/main" id="{6558BAB6-FF00-DCF6-58A6-7C38F545ED6A}"/>
              </a:ext>
            </a:extLst>
          </p:cNvPr>
          <p:cNvSpPr>
            <a:spLocks noGrp="1"/>
          </p:cNvSpPr>
          <p:nvPr>
            <p:ph type="subTitle" idx="1"/>
          </p:nvPr>
        </p:nvSpPr>
        <p:spPr/>
        <p:txBody>
          <a:bodyPr/>
          <a:lstStyle/>
          <a:p>
            <a:r>
              <a:rPr lang="en-GB">
                <a:cs typeface="Segoe UI"/>
              </a:rPr>
              <a:t>Group 2 – Jaron Lins, Julius Keune, Leonard Hegemann, Yaro Dusel</a:t>
            </a:r>
            <a:endParaRPr lang="en-GB"/>
          </a:p>
        </p:txBody>
      </p:sp>
    </p:spTree>
    <p:extLst>
      <p:ext uri="{BB962C8B-B14F-4D97-AF65-F5344CB8AC3E}">
        <p14:creationId xmlns:p14="http://schemas.microsoft.com/office/powerpoint/2010/main" val="3939796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228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descr="Ein Bild, das Supermarkt, Einzelhandelsgeschäft, Szene, Lebensmittelgeschäft enthält.">
            <a:extLst>
              <a:ext uri="{FF2B5EF4-FFF2-40B4-BE49-F238E27FC236}">
                <a16:creationId xmlns:a16="http://schemas.microsoft.com/office/drawing/2014/main" id="{FAC6D462-7BA3-8299-6436-B335EE4A5043}"/>
              </a:ext>
            </a:extLst>
          </p:cNvPr>
          <p:cNvPicPr>
            <a:picLocks noChangeAspect="1"/>
          </p:cNvPicPr>
          <p:nvPr/>
        </p:nvPicPr>
        <p:blipFill>
          <a:blip r:embed="rId3"/>
          <a:srcRect l="19822" r="16684"/>
          <a:stretch>
            <a:fillRect/>
          </a:stretch>
        </p:blipFill>
        <p:spPr>
          <a:xfrm>
            <a:off x="4419441" y="0"/>
            <a:ext cx="7775561" cy="6858006"/>
          </a:xfrm>
          <a:prstGeom prst="rect">
            <a:avLst/>
          </a:prstGeom>
        </p:spPr>
      </p:pic>
      <p:sp>
        <p:nvSpPr>
          <p:cNvPr id="3" name="Titel 2"/>
          <p:cNvSpPr>
            <a:spLocks noGrp="1"/>
          </p:cNvSpPr>
          <p:nvPr>
            <p:ph type="ctrTitle"/>
          </p:nvPr>
        </p:nvSpPr>
        <p:spPr/>
        <p:txBody>
          <a:bodyPr/>
          <a:lstStyle/>
          <a:p>
            <a:r>
              <a:rPr lang="en-GB">
                <a:solidFill>
                  <a:srgbClr val="FFFFFF"/>
                </a:solidFill>
              </a:rPr>
              <a:t>Demand Forecasting Use Case</a:t>
            </a:r>
            <a:br>
              <a:rPr lang="en-GB">
                <a:solidFill>
                  <a:srgbClr val="FFFFFF"/>
                </a:solidFill>
              </a:rPr>
            </a:br>
            <a:r>
              <a:rPr lang="en-GB">
                <a:solidFill>
                  <a:srgbClr val="FFFFFF"/>
                </a:solidFill>
              </a:rPr>
              <a:t>– Final Presentation</a:t>
            </a:r>
            <a:endParaRPr lang="en-GB"/>
          </a:p>
        </p:txBody>
      </p:sp>
      <p:sp>
        <p:nvSpPr>
          <p:cNvPr id="6" name="Untertitel 5"/>
          <p:cNvSpPr>
            <a:spLocks noGrp="1"/>
          </p:cNvSpPr>
          <p:nvPr>
            <p:ph type="subTitle" idx="1"/>
          </p:nvPr>
        </p:nvSpPr>
        <p:spPr/>
        <p:txBody>
          <a:bodyPr>
            <a:normAutofit/>
          </a:bodyPr>
          <a:lstStyle/>
          <a:p>
            <a:pPr defTabSz="914400">
              <a:lnSpc>
                <a:spcPct val="90000"/>
              </a:lnSpc>
              <a:spcBef>
                <a:spcPts val="1000"/>
              </a:spcBef>
            </a:pPr>
            <a:r>
              <a:rPr lang="en-GB">
                <a:solidFill>
                  <a:srgbClr val="FFFFFF"/>
                </a:solidFill>
              </a:rPr>
              <a:t>Group 2 – Leo, Yaro, Julius, Jaron</a:t>
            </a:r>
          </a:p>
        </p:txBody>
      </p:sp>
      <p:pic>
        <p:nvPicPr>
          <p:cNvPr id="4" name="Picture 3" descr="A white text on a black background&#10;&#10;AI-generated content may be incorrect.">
            <a:extLst>
              <a:ext uri="{FF2B5EF4-FFF2-40B4-BE49-F238E27FC236}">
                <a16:creationId xmlns:a16="http://schemas.microsoft.com/office/drawing/2014/main" id="{925FB8B5-38ED-5CE3-A063-134DC7AC7D5D}"/>
              </a:ext>
            </a:extLst>
          </p:cNvPr>
          <p:cNvPicPr>
            <a:picLocks noChangeAspect="1"/>
          </p:cNvPicPr>
          <p:nvPr/>
        </p:nvPicPr>
        <p:blipFill>
          <a:blip r:embed="rId4"/>
          <a:stretch>
            <a:fillRect/>
          </a:stretch>
        </p:blipFill>
        <p:spPr>
          <a:xfrm>
            <a:off x="4766202" y="-556"/>
            <a:ext cx="7423547" cy="3986304"/>
          </a:xfrm>
          <a:prstGeom prst="rect">
            <a:avLst/>
          </a:prstGeom>
        </p:spPr>
      </p:pic>
      <p:pic>
        <p:nvPicPr>
          <p:cNvPr id="5" name="Picture 4" descr="A white background with black text&#10;&#10;AI-generated content may be incorrect.">
            <a:extLst>
              <a:ext uri="{FF2B5EF4-FFF2-40B4-BE49-F238E27FC236}">
                <a16:creationId xmlns:a16="http://schemas.microsoft.com/office/drawing/2014/main" id="{3B81D703-5E2B-DE3A-B441-EDE73B3576DF}"/>
              </a:ext>
            </a:extLst>
          </p:cNvPr>
          <p:cNvPicPr>
            <a:picLocks noChangeAspect="1"/>
          </p:cNvPicPr>
          <p:nvPr/>
        </p:nvPicPr>
        <p:blipFill>
          <a:blip r:embed="rId5"/>
          <a:stretch>
            <a:fillRect/>
          </a:stretch>
        </p:blipFill>
        <p:spPr>
          <a:xfrm>
            <a:off x="667940" y="4088606"/>
            <a:ext cx="5212557" cy="2740819"/>
          </a:xfrm>
          <a:prstGeom prst="rect">
            <a:avLst/>
          </a:prstGeom>
        </p:spPr>
      </p:pic>
    </p:spTree>
    <p:extLst>
      <p:ext uri="{BB962C8B-B14F-4D97-AF65-F5344CB8AC3E}">
        <p14:creationId xmlns:p14="http://schemas.microsoft.com/office/powerpoint/2010/main" val="3477082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C941-CC4D-4266-4191-2C8C79A743E1}"/>
              </a:ext>
            </a:extLst>
          </p:cNvPr>
          <p:cNvSpPr>
            <a:spLocks noGrp="1"/>
          </p:cNvSpPr>
          <p:nvPr>
            <p:ph type="title"/>
          </p:nvPr>
        </p:nvSpPr>
        <p:spPr/>
        <p:txBody>
          <a:bodyPr/>
          <a:lstStyle/>
          <a:p>
            <a:r>
              <a:rPr lang="en-GB" dirty="0">
                <a:cs typeface="Segoe UI"/>
              </a:rPr>
              <a:t>Structure</a:t>
            </a:r>
          </a:p>
        </p:txBody>
      </p:sp>
      <p:sp>
        <p:nvSpPr>
          <p:cNvPr id="4" name="Date Placeholder 3">
            <a:extLst>
              <a:ext uri="{FF2B5EF4-FFF2-40B4-BE49-F238E27FC236}">
                <a16:creationId xmlns:a16="http://schemas.microsoft.com/office/drawing/2014/main" id="{1446D351-7C9F-BE3D-B37E-0138CF512085}"/>
              </a:ext>
            </a:extLst>
          </p:cNvPr>
          <p:cNvSpPr>
            <a:spLocks noGrp="1"/>
          </p:cNvSpPr>
          <p:nvPr>
            <p:ph type="dt" sz="half" idx="14"/>
          </p:nvPr>
        </p:nvSpPr>
        <p:spPr/>
        <p:txBody>
          <a:bodyPr/>
          <a:lstStyle/>
          <a:p>
            <a:fld id="{ADE3005E-DC95-48C2-8744-98E740BF00DB}" type="datetime1">
              <a:rPr lang="en-GB" smtClean="0"/>
              <a:t>07/07/2025</a:t>
            </a:fld>
            <a:endParaRPr lang="en-GB" dirty="0"/>
          </a:p>
        </p:txBody>
      </p:sp>
      <p:sp>
        <p:nvSpPr>
          <p:cNvPr id="5" name="Footer Placeholder 4">
            <a:extLst>
              <a:ext uri="{FF2B5EF4-FFF2-40B4-BE49-F238E27FC236}">
                <a16:creationId xmlns:a16="http://schemas.microsoft.com/office/drawing/2014/main" id="{070C5060-BFA5-DB3C-8B92-4E98E6B94991}"/>
              </a:ext>
            </a:extLst>
          </p:cNvPr>
          <p:cNvSpPr>
            <a:spLocks noGrp="1"/>
          </p:cNvSpPr>
          <p:nvPr>
            <p:ph type="ftr" sz="quarter" idx="15"/>
          </p:nvPr>
        </p:nvSpPr>
        <p:spPr/>
        <p:txBody>
          <a:bodyPr/>
          <a:lstStyle/>
          <a:p>
            <a:r>
              <a:rPr lang="de-DE" dirty="0"/>
              <a:t>University </a:t>
            </a:r>
            <a:r>
              <a:rPr lang="de-DE" dirty="0" err="1"/>
              <a:t>of</a:t>
            </a:r>
            <a:r>
              <a:rPr lang="de-DE" dirty="0"/>
              <a:t> Hohenheim, </a:t>
            </a:r>
            <a:r>
              <a:rPr lang="de-DE" dirty="0" err="1"/>
              <a:t>Machine</a:t>
            </a:r>
            <a:r>
              <a:rPr lang="de-DE" dirty="0"/>
              <a:t> Learning Seminar , Group 2</a:t>
            </a:r>
          </a:p>
        </p:txBody>
      </p:sp>
      <p:sp>
        <p:nvSpPr>
          <p:cNvPr id="6" name="Slide Number Placeholder 5">
            <a:extLst>
              <a:ext uri="{FF2B5EF4-FFF2-40B4-BE49-F238E27FC236}">
                <a16:creationId xmlns:a16="http://schemas.microsoft.com/office/drawing/2014/main" id="{B8F54FB2-AF6B-FA73-23BD-7F8ACF4C3E51}"/>
              </a:ext>
            </a:extLst>
          </p:cNvPr>
          <p:cNvSpPr>
            <a:spLocks noGrp="1"/>
          </p:cNvSpPr>
          <p:nvPr>
            <p:ph type="sldNum" sz="quarter" idx="16"/>
          </p:nvPr>
        </p:nvSpPr>
        <p:spPr/>
        <p:txBody>
          <a:bodyPr/>
          <a:lstStyle/>
          <a:p>
            <a:fld id="{2104B226-4361-4E3F-8691-235B281AC8CE}" type="slidenum">
              <a:rPr lang="en-GB" smtClean="0"/>
              <a:pPr/>
              <a:t>3</a:t>
            </a:fld>
            <a:endParaRPr lang="en-GB" dirty="0"/>
          </a:p>
        </p:txBody>
      </p:sp>
      <p:sp>
        <p:nvSpPr>
          <p:cNvPr id="7" name="Abgerundetes Rechteck 6">
            <a:extLst>
              <a:ext uri="{FF2B5EF4-FFF2-40B4-BE49-F238E27FC236}">
                <a16:creationId xmlns:a16="http://schemas.microsoft.com/office/drawing/2014/main" id="{22D99E99-35EB-2FC6-DB4C-01CCB5001408}"/>
              </a:ext>
            </a:extLst>
          </p:cNvPr>
          <p:cNvSpPr/>
          <p:nvPr/>
        </p:nvSpPr>
        <p:spPr>
          <a:xfrm>
            <a:off x="6424246" y="832340"/>
            <a:ext cx="5416062" cy="797169"/>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Abgerundetes Rechteck 7">
            <a:extLst>
              <a:ext uri="{FF2B5EF4-FFF2-40B4-BE49-F238E27FC236}">
                <a16:creationId xmlns:a16="http://schemas.microsoft.com/office/drawing/2014/main" id="{69ED5DE1-46BB-70A4-6CBE-2ADBF1D83322}"/>
              </a:ext>
            </a:extLst>
          </p:cNvPr>
          <p:cNvSpPr/>
          <p:nvPr/>
        </p:nvSpPr>
        <p:spPr>
          <a:xfrm>
            <a:off x="6424246" y="1910863"/>
            <a:ext cx="5400000" cy="797169"/>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Abgerundetes Rechteck 8">
            <a:extLst>
              <a:ext uri="{FF2B5EF4-FFF2-40B4-BE49-F238E27FC236}">
                <a16:creationId xmlns:a16="http://schemas.microsoft.com/office/drawing/2014/main" id="{929852C2-AC0C-7A1B-A0E0-6D32347E6210}"/>
              </a:ext>
            </a:extLst>
          </p:cNvPr>
          <p:cNvSpPr/>
          <p:nvPr/>
        </p:nvSpPr>
        <p:spPr>
          <a:xfrm>
            <a:off x="6424246" y="2989386"/>
            <a:ext cx="5400000" cy="797169"/>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Abgerundetes Rechteck 9">
            <a:extLst>
              <a:ext uri="{FF2B5EF4-FFF2-40B4-BE49-F238E27FC236}">
                <a16:creationId xmlns:a16="http://schemas.microsoft.com/office/drawing/2014/main" id="{D530764F-248F-18C5-A3E1-DC7C17F4E2DB}"/>
              </a:ext>
            </a:extLst>
          </p:cNvPr>
          <p:cNvSpPr/>
          <p:nvPr/>
        </p:nvSpPr>
        <p:spPr>
          <a:xfrm>
            <a:off x="6424246" y="4067909"/>
            <a:ext cx="5400000" cy="797169"/>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bgerundetes Rechteck 10">
            <a:extLst>
              <a:ext uri="{FF2B5EF4-FFF2-40B4-BE49-F238E27FC236}">
                <a16:creationId xmlns:a16="http://schemas.microsoft.com/office/drawing/2014/main" id="{2AEEE350-2BB1-0985-D9EF-2C7918184363}"/>
              </a:ext>
            </a:extLst>
          </p:cNvPr>
          <p:cNvSpPr/>
          <p:nvPr/>
        </p:nvSpPr>
        <p:spPr>
          <a:xfrm>
            <a:off x="6424246" y="5146432"/>
            <a:ext cx="5400000" cy="797169"/>
          </a:xfrm>
          <a:prstGeom prst="round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feld 12">
            <a:extLst>
              <a:ext uri="{FF2B5EF4-FFF2-40B4-BE49-F238E27FC236}">
                <a16:creationId xmlns:a16="http://schemas.microsoft.com/office/drawing/2014/main" id="{CF34998C-BF00-B455-B681-E05A7011E986}"/>
              </a:ext>
            </a:extLst>
          </p:cNvPr>
          <p:cNvSpPr txBox="1"/>
          <p:nvPr/>
        </p:nvSpPr>
        <p:spPr>
          <a:xfrm>
            <a:off x="7505811" y="1046258"/>
            <a:ext cx="3563815" cy="369332"/>
          </a:xfrm>
          <a:prstGeom prst="rect">
            <a:avLst/>
          </a:prstGeom>
          <a:noFill/>
        </p:spPr>
        <p:txBody>
          <a:bodyPr wrap="square" rtlCol="0">
            <a:spAutoFit/>
          </a:bodyPr>
          <a:lstStyle/>
          <a:p>
            <a:r>
              <a:rPr lang="en-GB" b="1" dirty="0"/>
              <a:t>EXPLORING</a:t>
            </a:r>
          </a:p>
        </p:txBody>
      </p:sp>
      <p:sp>
        <p:nvSpPr>
          <p:cNvPr id="14" name="Textfeld 13">
            <a:extLst>
              <a:ext uri="{FF2B5EF4-FFF2-40B4-BE49-F238E27FC236}">
                <a16:creationId xmlns:a16="http://schemas.microsoft.com/office/drawing/2014/main" id="{3809B2FD-C950-F9F6-5CB1-7520D40F9428}"/>
              </a:ext>
            </a:extLst>
          </p:cNvPr>
          <p:cNvSpPr txBox="1"/>
          <p:nvPr/>
        </p:nvSpPr>
        <p:spPr>
          <a:xfrm>
            <a:off x="7505811" y="2124781"/>
            <a:ext cx="3907449" cy="369332"/>
          </a:xfrm>
          <a:prstGeom prst="rect">
            <a:avLst/>
          </a:prstGeom>
          <a:noFill/>
        </p:spPr>
        <p:txBody>
          <a:bodyPr wrap="square" rtlCol="0">
            <a:spAutoFit/>
          </a:bodyPr>
          <a:lstStyle/>
          <a:p>
            <a:r>
              <a:rPr lang="en-GB" b="1" dirty="0"/>
              <a:t>CLEANING AND TRANSFORMING </a:t>
            </a:r>
          </a:p>
        </p:txBody>
      </p:sp>
      <p:sp>
        <p:nvSpPr>
          <p:cNvPr id="15" name="Textfeld 14">
            <a:extLst>
              <a:ext uri="{FF2B5EF4-FFF2-40B4-BE49-F238E27FC236}">
                <a16:creationId xmlns:a16="http://schemas.microsoft.com/office/drawing/2014/main" id="{41A017D8-7826-B1F0-6E7A-D819DEDE34CE}"/>
              </a:ext>
            </a:extLst>
          </p:cNvPr>
          <p:cNvSpPr txBox="1"/>
          <p:nvPr/>
        </p:nvSpPr>
        <p:spPr>
          <a:xfrm>
            <a:off x="7505811" y="3203304"/>
            <a:ext cx="3563815" cy="369332"/>
          </a:xfrm>
          <a:prstGeom prst="rect">
            <a:avLst/>
          </a:prstGeom>
          <a:noFill/>
        </p:spPr>
        <p:txBody>
          <a:bodyPr wrap="square" rtlCol="0">
            <a:spAutoFit/>
          </a:bodyPr>
          <a:lstStyle/>
          <a:p>
            <a:r>
              <a:rPr lang="en-GB" b="1" dirty="0"/>
              <a:t>CLUSTERING</a:t>
            </a:r>
            <a:r>
              <a:rPr lang="en-GB" dirty="0"/>
              <a:t> </a:t>
            </a:r>
          </a:p>
        </p:txBody>
      </p:sp>
      <p:sp>
        <p:nvSpPr>
          <p:cNvPr id="16" name="Textfeld 12">
            <a:extLst>
              <a:ext uri="{FF2B5EF4-FFF2-40B4-BE49-F238E27FC236}">
                <a16:creationId xmlns:a16="http://schemas.microsoft.com/office/drawing/2014/main" id="{F217E6E2-2DF2-6F17-7606-20FC05A40AA2}"/>
              </a:ext>
            </a:extLst>
          </p:cNvPr>
          <p:cNvSpPr txBox="1"/>
          <p:nvPr/>
        </p:nvSpPr>
        <p:spPr>
          <a:xfrm>
            <a:off x="7505811" y="4281827"/>
            <a:ext cx="4269171" cy="369332"/>
          </a:xfrm>
          <a:prstGeom prst="rect">
            <a:avLst/>
          </a:prstGeom>
          <a:noFill/>
        </p:spPr>
        <p:txBody>
          <a:bodyPr wrap="square" lIns="91440" tIns="45720" rIns="91440" bIns="45720" rtlCol="0" anchor="t">
            <a:spAutoFit/>
          </a:bodyPr>
          <a:lstStyle/>
          <a:p>
            <a:r>
              <a:rPr lang="en-GB" b="1" dirty="0"/>
              <a:t>DECISION MODELS</a:t>
            </a:r>
          </a:p>
        </p:txBody>
      </p:sp>
      <p:sp>
        <p:nvSpPr>
          <p:cNvPr id="17" name="Textfeld 12">
            <a:extLst>
              <a:ext uri="{FF2B5EF4-FFF2-40B4-BE49-F238E27FC236}">
                <a16:creationId xmlns:a16="http://schemas.microsoft.com/office/drawing/2014/main" id="{8919C6BD-F873-8F70-57DE-16161B01271E}"/>
              </a:ext>
            </a:extLst>
          </p:cNvPr>
          <p:cNvSpPr txBox="1"/>
          <p:nvPr/>
        </p:nvSpPr>
        <p:spPr>
          <a:xfrm>
            <a:off x="7505811" y="5360350"/>
            <a:ext cx="3563815" cy="369332"/>
          </a:xfrm>
          <a:prstGeom prst="rect">
            <a:avLst/>
          </a:prstGeom>
          <a:noFill/>
        </p:spPr>
        <p:txBody>
          <a:bodyPr wrap="square" rtlCol="0">
            <a:spAutoFit/>
          </a:bodyPr>
          <a:lstStyle/>
          <a:p>
            <a:r>
              <a:rPr lang="en-GB" b="1" dirty="0"/>
              <a:t>REFLEXION &amp; KEY LEARNINGS</a:t>
            </a:r>
          </a:p>
        </p:txBody>
      </p:sp>
      <p:pic>
        <p:nvPicPr>
          <p:cNvPr id="28" name="Grafik 27" descr="Ein Bild, das Schwarz, Dunkelheit enthält.&#10;&#10;KI-generierte Inhalte können fehlerhaft sein.">
            <a:extLst>
              <a:ext uri="{FF2B5EF4-FFF2-40B4-BE49-F238E27FC236}">
                <a16:creationId xmlns:a16="http://schemas.microsoft.com/office/drawing/2014/main" id="{31D16FC4-ED0D-5FF6-3386-31A2F7DBA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574" y="4161693"/>
            <a:ext cx="609600" cy="609600"/>
          </a:xfrm>
          <a:prstGeom prst="rect">
            <a:avLst/>
          </a:prstGeom>
        </p:spPr>
      </p:pic>
      <p:pic>
        <p:nvPicPr>
          <p:cNvPr id="31" name="Grafik 30" descr="Ein Bild, das Schwarz, Dunkelheit enthält.&#10;&#10;KI-generierte Inhalte können fehlerhaft sein.">
            <a:extLst>
              <a:ext uri="{FF2B5EF4-FFF2-40B4-BE49-F238E27FC236}">
                <a16:creationId xmlns:a16="http://schemas.microsoft.com/office/drawing/2014/main" id="{32B55EBC-514A-2273-1584-DD077C681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574" y="2039447"/>
            <a:ext cx="540000" cy="540000"/>
          </a:xfrm>
          <a:prstGeom prst="rect">
            <a:avLst/>
          </a:prstGeom>
        </p:spPr>
      </p:pic>
      <p:pic>
        <p:nvPicPr>
          <p:cNvPr id="33" name="Grafik 32" descr="Ein Bild, das Schwarz, Dunkelheit enthält.&#10;&#10;KI-generierte Inhalte können fehlerhaft sein.">
            <a:extLst>
              <a:ext uri="{FF2B5EF4-FFF2-40B4-BE49-F238E27FC236}">
                <a16:creationId xmlns:a16="http://schemas.microsoft.com/office/drawing/2014/main" id="{D59B6111-9192-38EB-0949-EE4DC7F0F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574" y="960924"/>
            <a:ext cx="540000" cy="540000"/>
          </a:xfrm>
          <a:prstGeom prst="rect">
            <a:avLst/>
          </a:prstGeom>
        </p:spPr>
      </p:pic>
      <p:pic>
        <p:nvPicPr>
          <p:cNvPr id="35" name="Grafik 34" descr="Ein Bild, das Schwarz, Dunkelheit enthält.&#10;&#10;KI-generierte Inhalte können fehlerhaft sein.">
            <a:extLst>
              <a:ext uri="{FF2B5EF4-FFF2-40B4-BE49-F238E27FC236}">
                <a16:creationId xmlns:a16="http://schemas.microsoft.com/office/drawing/2014/main" id="{5E0D1783-58A8-0564-073C-CEC8A068AF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4574" y="3114920"/>
            <a:ext cx="546100" cy="546100"/>
          </a:xfrm>
          <a:prstGeom prst="rect">
            <a:avLst/>
          </a:prstGeom>
        </p:spPr>
      </p:pic>
      <p:pic>
        <p:nvPicPr>
          <p:cNvPr id="37" name="Grafik 36" descr="Ein Bild, das Schwarz, Dunkelheit enthält.&#10;&#10;KI-generierte Inhalte können fehlerhaft sein.">
            <a:extLst>
              <a:ext uri="{FF2B5EF4-FFF2-40B4-BE49-F238E27FC236}">
                <a16:creationId xmlns:a16="http://schemas.microsoft.com/office/drawing/2014/main" id="{3FB55CAA-2378-66F0-718A-24C25DE1C3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4574" y="5275016"/>
            <a:ext cx="540000" cy="540000"/>
          </a:xfrm>
          <a:prstGeom prst="rect">
            <a:avLst/>
          </a:prstGeom>
        </p:spPr>
      </p:pic>
    </p:spTree>
    <p:extLst>
      <p:ext uri="{BB962C8B-B14F-4D97-AF65-F5344CB8AC3E}">
        <p14:creationId xmlns:p14="http://schemas.microsoft.com/office/powerpoint/2010/main" val="277111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CD10-7477-7828-CB3E-1825307ED265}"/>
              </a:ext>
            </a:extLst>
          </p:cNvPr>
          <p:cNvSpPr>
            <a:spLocks noGrp="1"/>
          </p:cNvSpPr>
          <p:nvPr>
            <p:ph type="title"/>
          </p:nvPr>
        </p:nvSpPr>
        <p:spPr/>
        <p:txBody>
          <a:bodyPr/>
          <a:lstStyle/>
          <a:p>
            <a:r>
              <a:rPr lang="en-GB" dirty="0">
                <a:cs typeface="Segoe UI"/>
              </a:rPr>
              <a:t>Exploring the data I </a:t>
            </a:r>
            <a:endParaRPr lang="en-GB" dirty="0"/>
          </a:p>
        </p:txBody>
      </p:sp>
      <p:sp>
        <p:nvSpPr>
          <p:cNvPr id="3" name="Date Placeholder 2">
            <a:extLst>
              <a:ext uri="{FF2B5EF4-FFF2-40B4-BE49-F238E27FC236}">
                <a16:creationId xmlns:a16="http://schemas.microsoft.com/office/drawing/2014/main" id="{DAD635F9-D7C1-35C8-0872-B4CDC5B9F21C}"/>
              </a:ext>
            </a:extLst>
          </p:cNvPr>
          <p:cNvSpPr>
            <a:spLocks noGrp="1"/>
          </p:cNvSpPr>
          <p:nvPr>
            <p:ph type="dt" sz="half" idx="2"/>
          </p:nvPr>
        </p:nvSpPr>
        <p:spPr/>
        <p:txBody>
          <a:bodyPr/>
          <a:lstStyle/>
          <a:p>
            <a:fld id="{E2162D5B-250E-4598-A930-B964702EF604}" type="datetime1">
              <a:rPr lang="en-GB" smtClean="0"/>
              <a:t>07/07/2025</a:t>
            </a:fld>
            <a:endParaRPr lang="en-GB" dirty="0"/>
          </a:p>
        </p:txBody>
      </p:sp>
      <p:sp>
        <p:nvSpPr>
          <p:cNvPr id="4" name="Footer Placeholder 3">
            <a:extLst>
              <a:ext uri="{FF2B5EF4-FFF2-40B4-BE49-F238E27FC236}">
                <a16:creationId xmlns:a16="http://schemas.microsoft.com/office/drawing/2014/main" id="{18923C93-A68A-72BE-5247-3336C32290DC}"/>
              </a:ext>
            </a:extLst>
          </p:cNvPr>
          <p:cNvSpPr>
            <a:spLocks noGrp="1"/>
          </p:cNvSpPr>
          <p:nvPr>
            <p:ph type="ftr" sz="quarter" idx="3"/>
          </p:nvPr>
        </p:nvSpPr>
        <p:spPr/>
        <p:txBody>
          <a:bodyPr/>
          <a:lstStyle/>
          <a:p>
            <a:r>
              <a:rPr lang="de-DE" dirty="0"/>
              <a:t>University </a:t>
            </a:r>
            <a:r>
              <a:rPr lang="de-DE" dirty="0" err="1"/>
              <a:t>of</a:t>
            </a:r>
            <a:r>
              <a:rPr lang="de-DE" dirty="0"/>
              <a:t> Hohenheim, </a:t>
            </a:r>
            <a:r>
              <a:rPr lang="de-DE" dirty="0" err="1"/>
              <a:t>Machine</a:t>
            </a:r>
            <a:r>
              <a:rPr lang="de-DE" dirty="0"/>
              <a:t> Learning Seminar , Group 2</a:t>
            </a:r>
          </a:p>
        </p:txBody>
      </p:sp>
      <p:sp>
        <p:nvSpPr>
          <p:cNvPr id="5" name="Slide Number Placeholder 4">
            <a:extLst>
              <a:ext uri="{FF2B5EF4-FFF2-40B4-BE49-F238E27FC236}">
                <a16:creationId xmlns:a16="http://schemas.microsoft.com/office/drawing/2014/main" id="{5A2E8529-B3A5-DF76-962D-827DB1E3F679}"/>
              </a:ext>
            </a:extLst>
          </p:cNvPr>
          <p:cNvSpPr>
            <a:spLocks noGrp="1"/>
          </p:cNvSpPr>
          <p:nvPr>
            <p:ph type="sldNum" sz="quarter" idx="4"/>
          </p:nvPr>
        </p:nvSpPr>
        <p:spPr/>
        <p:txBody>
          <a:bodyPr/>
          <a:lstStyle/>
          <a:p>
            <a:fld id="{2104B226-4361-4E3F-8691-235B281AC8CE}" type="slidenum">
              <a:rPr lang="en-GB" smtClean="0"/>
              <a:pPr/>
              <a:t>4</a:t>
            </a:fld>
            <a:endParaRPr lang="en-GB" dirty="0"/>
          </a:p>
        </p:txBody>
      </p:sp>
      <p:pic>
        <p:nvPicPr>
          <p:cNvPr id="22" name="Grafik 21" descr="Ein Bild, das Quittung, Reihe, Text, Schwarzweiß enthält.&#10;&#10;KI-generierte Inhalte können fehlerhaft sein.">
            <a:extLst>
              <a:ext uri="{FF2B5EF4-FFF2-40B4-BE49-F238E27FC236}">
                <a16:creationId xmlns:a16="http://schemas.microsoft.com/office/drawing/2014/main" id="{C8F9A021-FA31-D13F-8A8A-45154E59B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99" y="2252987"/>
            <a:ext cx="11520000" cy="2796850"/>
          </a:xfrm>
          <a:prstGeom prst="rect">
            <a:avLst/>
          </a:prstGeom>
        </p:spPr>
      </p:pic>
      <p:sp>
        <p:nvSpPr>
          <p:cNvPr id="6" name="Rectangle 11">
            <a:extLst>
              <a:ext uri="{FF2B5EF4-FFF2-40B4-BE49-F238E27FC236}">
                <a16:creationId xmlns:a16="http://schemas.microsoft.com/office/drawing/2014/main" id="{ADC5720A-F274-823B-85E5-D746B20EE925}"/>
              </a:ext>
            </a:extLst>
          </p:cNvPr>
          <p:cNvSpPr/>
          <p:nvPr/>
        </p:nvSpPr>
        <p:spPr>
          <a:xfrm>
            <a:off x="1683172" y="2596243"/>
            <a:ext cx="10065483" cy="23839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11">
            <a:extLst>
              <a:ext uri="{FF2B5EF4-FFF2-40B4-BE49-F238E27FC236}">
                <a16:creationId xmlns:a16="http://schemas.microsoft.com/office/drawing/2014/main" id="{E5DB8395-7BDC-F985-BECC-E393653E0E8E}"/>
              </a:ext>
            </a:extLst>
          </p:cNvPr>
          <p:cNvSpPr/>
          <p:nvPr/>
        </p:nvSpPr>
        <p:spPr>
          <a:xfrm>
            <a:off x="1689110" y="3764936"/>
            <a:ext cx="10065483" cy="23839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11">
            <a:extLst>
              <a:ext uri="{FF2B5EF4-FFF2-40B4-BE49-F238E27FC236}">
                <a16:creationId xmlns:a16="http://schemas.microsoft.com/office/drawing/2014/main" id="{11FB3BAE-5598-1E16-3540-5F2933B7842B}"/>
              </a:ext>
            </a:extLst>
          </p:cNvPr>
          <p:cNvSpPr/>
          <p:nvPr/>
        </p:nvSpPr>
        <p:spPr>
          <a:xfrm>
            <a:off x="1691263" y="3056792"/>
            <a:ext cx="10065483" cy="238397"/>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11">
            <a:extLst>
              <a:ext uri="{FF2B5EF4-FFF2-40B4-BE49-F238E27FC236}">
                <a16:creationId xmlns:a16="http://schemas.microsoft.com/office/drawing/2014/main" id="{25FAD567-5A1D-E5E4-F4AC-01A317FEB525}"/>
              </a:ext>
            </a:extLst>
          </p:cNvPr>
          <p:cNvSpPr/>
          <p:nvPr/>
        </p:nvSpPr>
        <p:spPr>
          <a:xfrm>
            <a:off x="1691262" y="4234683"/>
            <a:ext cx="10065483" cy="238397"/>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11">
            <a:extLst>
              <a:ext uri="{FF2B5EF4-FFF2-40B4-BE49-F238E27FC236}">
                <a16:creationId xmlns:a16="http://schemas.microsoft.com/office/drawing/2014/main" id="{31B51BB3-1861-9274-F83D-11CFFFB5C8F8}"/>
              </a:ext>
            </a:extLst>
          </p:cNvPr>
          <p:cNvSpPr/>
          <p:nvPr/>
        </p:nvSpPr>
        <p:spPr>
          <a:xfrm>
            <a:off x="443346" y="2595984"/>
            <a:ext cx="729999" cy="234426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31096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217B-9FD7-3AD5-D035-FE3693A267D5}"/>
              </a:ext>
            </a:extLst>
          </p:cNvPr>
          <p:cNvSpPr>
            <a:spLocks noGrp="1"/>
          </p:cNvSpPr>
          <p:nvPr>
            <p:ph type="title"/>
          </p:nvPr>
        </p:nvSpPr>
        <p:spPr>
          <a:xfrm>
            <a:off x="700782" y="5285320"/>
            <a:ext cx="10764756" cy="733466"/>
          </a:xfrm>
        </p:spPr>
        <p:txBody>
          <a:bodyPr/>
          <a:lstStyle/>
          <a:p>
            <a:r>
              <a:rPr lang="en-GB" sz="2800" dirty="0">
                <a:cs typeface="Segoe UI"/>
              </a:rPr>
              <a:t> Challenge: Building A Unique Identifier</a:t>
            </a:r>
            <a:endParaRPr lang="en-GB" sz="2800" dirty="0"/>
          </a:p>
        </p:txBody>
      </p:sp>
      <p:pic>
        <p:nvPicPr>
          <p:cNvPr id="14" name="Grafik 13" descr="Ein Bild, das Quittung, Text, weiß, Schwarzweiß enthält.&#10;&#10;KI-generierte Inhalte können fehlerhaft sein.">
            <a:extLst>
              <a:ext uri="{FF2B5EF4-FFF2-40B4-BE49-F238E27FC236}">
                <a16:creationId xmlns:a16="http://schemas.microsoft.com/office/drawing/2014/main" id="{CECA0FBD-D29D-06E9-5D0C-D814D5065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32" y="2065117"/>
            <a:ext cx="9720000" cy="2209090"/>
          </a:xfrm>
          <a:prstGeom prst="rect">
            <a:avLst/>
          </a:prstGeom>
        </p:spPr>
      </p:pic>
      <p:sp>
        <p:nvSpPr>
          <p:cNvPr id="10" name="Rectangle 9">
            <a:extLst>
              <a:ext uri="{FF2B5EF4-FFF2-40B4-BE49-F238E27FC236}">
                <a16:creationId xmlns:a16="http://schemas.microsoft.com/office/drawing/2014/main" id="{A35B5D4F-D438-EB63-D1AC-E06FEAB21182}"/>
              </a:ext>
            </a:extLst>
          </p:cNvPr>
          <p:cNvSpPr/>
          <p:nvPr/>
        </p:nvSpPr>
        <p:spPr>
          <a:xfrm>
            <a:off x="9916245" y="2158573"/>
            <a:ext cx="607039" cy="202218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832FF73C-D5F5-CE62-D85D-A01A73548186}"/>
              </a:ext>
            </a:extLst>
          </p:cNvPr>
          <p:cNvSpPr/>
          <p:nvPr/>
        </p:nvSpPr>
        <p:spPr>
          <a:xfrm>
            <a:off x="1562340" y="2158572"/>
            <a:ext cx="914400" cy="202218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560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D02C0-C0EF-FE22-398C-6AD3BFF6D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532106-A1C3-47E8-FB4A-BC870F9F9F8C}"/>
              </a:ext>
            </a:extLst>
          </p:cNvPr>
          <p:cNvSpPr>
            <a:spLocks noGrp="1"/>
          </p:cNvSpPr>
          <p:nvPr>
            <p:ph type="title"/>
          </p:nvPr>
        </p:nvSpPr>
        <p:spPr/>
        <p:txBody>
          <a:bodyPr/>
          <a:lstStyle/>
          <a:p>
            <a:r>
              <a:rPr lang="en-GB" dirty="0">
                <a:cs typeface="Segoe UI"/>
              </a:rPr>
              <a:t>Exploring the data II</a:t>
            </a:r>
            <a:endParaRPr lang="en-GB" dirty="0"/>
          </a:p>
        </p:txBody>
      </p:sp>
      <p:sp>
        <p:nvSpPr>
          <p:cNvPr id="3" name="Date Placeholder 2">
            <a:extLst>
              <a:ext uri="{FF2B5EF4-FFF2-40B4-BE49-F238E27FC236}">
                <a16:creationId xmlns:a16="http://schemas.microsoft.com/office/drawing/2014/main" id="{35CDB78F-F01A-E6B8-3C6B-E2DB43DFE20A}"/>
              </a:ext>
            </a:extLst>
          </p:cNvPr>
          <p:cNvSpPr>
            <a:spLocks noGrp="1"/>
          </p:cNvSpPr>
          <p:nvPr>
            <p:ph type="dt" sz="half" idx="2"/>
          </p:nvPr>
        </p:nvSpPr>
        <p:spPr/>
        <p:txBody>
          <a:bodyPr/>
          <a:lstStyle/>
          <a:p>
            <a:fld id="{E2162D5B-250E-4598-A930-B964702EF604}" type="datetime1">
              <a:rPr lang="en-GB" smtClean="0"/>
              <a:t>07/07/2025</a:t>
            </a:fld>
            <a:endParaRPr lang="en-GB" dirty="0"/>
          </a:p>
        </p:txBody>
      </p:sp>
      <p:sp>
        <p:nvSpPr>
          <p:cNvPr id="4" name="Footer Placeholder 3">
            <a:extLst>
              <a:ext uri="{FF2B5EF4-FFF2-40B4-BE49-F238E27FC236}">
                <a16:creationId xmlns:a16="http://schemas.microsoft.com/office/drawing/2014/main" id="{BD878DC0-5BE8-75DF-1177-1522F1136B29}"/>
              </a:ext>
            </a:extLst>
          </p:cNvPr>
          <p:cNvSpPr>
            <a:spLocks noGrp="1"/>
          </p:cNvSpPr>
          <p:nvPr>
            <p:ph type="ftr" sz="quarter" idx="3"/>
          </p:nvPr>
        </p:nvSpPr>
        <p:spPr/>
        <p:txBody>
          <a:bodyPr/>
          <a:lstStyle/>
          <a:p>
            <a:r>
              <a:rPr lang="de-DE" dirty="0"/>
              <a:t>University </a:t>
            </a:r>
            <a:r>
              <a:rPr lang="de-DE" dirty="0" err="1"/>
              <a:t>of</a:t>
            </a:r>
            <a:r>
              <a:rPr lang="de-DE" dirty="0"/>
              <a:t> Hohenheim, </a:t>
            </a:r>
            <a:r>
              <a:rPr lang="de-DE" dirty="0" err="1"/>
              <a:t>Machine</a:t>
            </a:r>
            <a:r>
              <a:rPr lang="de-DE" dirty="0"/>
              <a:t> Learning Seminar , Group 2</a:t>
            </a:r>
          </a:p>
        </p:txBody>
      </p:sp>
      <p:sp>
        <p:nvSpPr>
          <p:cNvPr id="5" name="Slide Number Placeholder 4">
            <a:extLst>
              <a:ext uri="{FF2B5EF4-FFF2-40B4-BE49-F238E27FC236}">
                <a16:creationId xmlns:a16="http://schemas.microsoft.com/office/drawing/2014/main" id="{F5856A7D-4D36-1090-9739-D49EDB34B4C1}"/>
              </a:ext>
            </a:extLst>
          </p:cNvPr>
          <p:cNvSpPr>
            <a:spLocks noGrp="1"/>
          </p:cNvSpPr>
          <p:nvPr>
            <p:ph type="sldNum" sz="quarter" idx="4"/>
          </p:nvPr>
        </p:nvSpPr>
        <p:spPr/>
        <p:txBody>
          <a:bodyPr/>
          <a:lstStyle/>
          <a:p>
            <a:fld id="{2104B226-4361-4E3F-8691-235B281AC8CE}" type="slidenum">
              <a:rPr lang="en-GB" smtClean="0"/>
              <a:pPr/>
              <a:t>6</a:t>
            </a:fld>
            <a:endParaRPr lang="en-GB" dirty="0"/>
          </a:p>
        </p:txBody>
      </p:sp>
      <p:pic>
        <p:nvPicPr>
          <p:cNvPr id="6" name="Picture 5">
            <a:extLst>
              <a:ext uri="{FF2B5EF4-FFF2-40B4-BE49-F238E27FC236}">
                <a16:creationId xmlns:a16="http://schemas.microsoft.com/office/drawing/2014/main" id="{DA43AA85-5784-C5DE-E48D-38F9415E4E5A}"/>
              </a:ext>
            </a:extLst>
          </p:cNvPr>
          <p:cNvPicPr>
            <a:picLocks noChangeAspect="1"/>
          </p:cNvPicPr>
          <p:nvPr/>
        </p:nvPicPr>
        <p:blipFill>
          <a:blip r:embed="rId3"/>
          <a:stretch>
            <a:fillRect/>
          </a:stretch>
        </p:blipFill>
        <p:spPr>
          <a:xfrm>
            <a:off x="6479067" y="1022359"/>
            <a:ext cx="5017346" cy="5364447"/>
          </a:xfrm>
          <a:prstGeom prst="rect">
            <a:avLst/>
          </a:prstGeom>
        </p:spPr>
      </p:pic>
      <p:pic>
        <p:nvPicPr>
          <p:cNvPr id="17" name="Grafik 16" descr="Ein Bild, das Schwarz, Dunkelheit enthält.&#10;&#10;KI-generierte Inhalte können fehlerhaft sein.">
            <a:extLst>
              <a:ext uri="{FF2B5EF4-FFF2-40B4-BE49-F238E27FC236}">
                <a16:creationId xmlns:a16="http://schemas.microsoft.com/office/drawing/2014/main" id="{9933776D-D986-1567-C06F-896F105AE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sp>
        <p:nvSpPr>
          <p:cNvPr id="18" name="Textfeld 17">
            <a:extLst>
              <a:ext uri="{FF2B5EF4-FFF2-40B4-BE49-F238E27FC236}">
                <a16:creationId xmlns:a16="http://schemas.microsoft.com/office/drawing/2014/main" id="{D284B9D9-9A41-AB51-5671-2C3003787C1A}"/>
              </a:ext>
            </a:extLst>
          </p:cNvPr>
          <p:cNvSpPr txBox="1"/>
          <p:nvPr/>
        </p:nvSpPr>
        <p:spPr>
          <a:xfrm>
            <a:off x="695325" y="1605995"/>
            <a:ext cx="2499430" cy="400110"/>
          </a:xfrm>
          <a:prstGeom prst="rect">
            <a:avLst/>
          </a:prstGeom>
          <a:noFill/>
        </p:spPr>
        <p:txBody>
          <a:bodyPr wrap="square" rtlCol="0">
            <a:spAutoFit/>
          </a:bodyPr>
          <a:lstStyle/>
          <a:p>
            <a:r>
              <a:rPr lang="en-GB" sz="2000" b="1" dirty="0"/>
              <a:t>Pay attention to: </a:t>
            </a:r>
          </a:p>
        </p:txBody>
      </p:sp>
      <p:sp>
        <p:nvSpPr>
          <p:cNvPr id="19" name="Textfeld 18">
            <a:extLst>
              <a:ext uri="{FF2B5EF4-FFF2-40B4-BE49-F238E27FC236}">
                <a16:creationId xmlns:a16="http://schemas.microsoft.com/office/drawing/2014/main" id="{6F954F00-3866-57FB-7470-5E0D2D33C43C}"/>
              </a:ext>
            </a:extLst>
          </p:cNvPr>
          <p:cNvSpPr txBox="1"/>
          <p:nvPr/>
        </p:nvSpPr>
        <p:spPr>
          <a:xfrm>
            <a:off x="2128672" y="2396486"/>
            <a:ext cx="3862214" cy="369332"/>
          </a:xfrm>
          <a:prstGeom prst="rect">
            <a:avLst/>
          </a:prstGeom>
          <a:noFill/>
        </p:spPr>
        <p:txBody>
          <a:bodyPr wrap="square" rtlCol="0">
            <a:spAutoFit/>
          </a:bodyPr>
          <a:lstStyle/>
          <a:p>
            <a:r>
              <a:rPr lang="en-GB" dirty="0">
                <a:latin typeface="Rockwell"/>
              </a:rPr>
              <a:t>“Price” and “Competitor Pricing”</a:t>
            </a:r>
          </a:p>
        </p:txBody>
      </p:sp>
      <p:pic>
        <p:nvPicPr>
          <p:cNvPr id="20" name="Grafik 19" descr="Ein Bild, das Schwarz, Dunkelheit enthält.&#10;&#10;KI-generierte Inhalte können fehlerhaft sein.">
            <a:extLst>
              <a:ext uri="{FF2B5EF4-FFF2-40B4-BE49-F238E27FC236}">
                <a16:creationId xmlns:a16="http://schemas.microsoft.com/office/drawing/2014/main" id="{92963201-65A0-C0F6-4566-A6D393AC2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3030771"/>
            <a:ext cx="540000" cy="540000"/>
          </a:xfrm>
          <a:prstGeom prst="rect">
            <a:avLst/>
          </a:prstGeom>
        </p:spPr>
      </p:pic>
      <p:sp>
        <p:nvSpPr>
          <p:cNvPr id="21" name="Textfeld 20">
            <a:extLst>
              <a:ext uri="{FF2B5EF4-FFF2-40B4-BE49-F238E27FC236}">
                <a16:creationId xmlns:a16="http://schemas.microsoft.com/office/drawing/2014/main" id="{01E87068-0A3E-5A4C-B709-377AC17C06A9}"/>
              </a:ext>
            </a:extLst>
          </p:cNvPr>
          <p:cNvSpPr txBox="1"/>
          <p:nvPr/>
        </p:nvSpPr>
        <p:spPr>
          <a:xfrm>
            <a:off x="2128672" y="3116105"/>
            <a:ext cx="3699372" cy="369332"/>
          </a:xfrm>
          <a:prstGeom prst="rect">
            <a:avLst/>
          </a:prstGeom>
          <a:noFill/>
        </p:spPr>
        <p:txBody>
          <a:bodyPr wrap="square" rtlCol="0">
            <a:spAutoFit/>
          </a:bodyPr>
          <a:lstStyle/>
          <a:p>
            <a:r>
              <a:rPr lang="en-GB" dirty="0">
                <a:latin typeface="Rockwell"/>
              </a:rPr>
              <a:t>“Demand” and “Units Sold”</a:t>
            </a:r>
          </a:p>
        </p:txBody>
      </p:sp>
      <p:pic>
        <p:nvPicPr>
          <p:cNvPr id="22" name="Grafik 21" descr="Ein Bild, das Schwarz, Dunkelheit enthält.&#10;&#10;KI-generierte Inhalte können fehlerhaft sein.">
            <a:extLst>
              <a:ext uri="{FF2B5EF4-FFF2-40B4-BE49-F238E27FC236}">
                <a16:creationId xmlns:a16="http://schemas.microsoft.com/office/drawing/2014/main" id="{419CF3FE-A973-2161-F373-70EA27F6C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3756564"/>
            <a:ext cx="540000" cy="540000"/>
          </a:xfrm>
          <a:prstGeom prst="rect">
            <a:avLst/>
          </a:prstGeom>
        </p:spPr>
      </p:pic>
      <p:sp>
        <p:nvSpPr>
          <p:cNvPr id="23" name="Textfeld 22">
            <a:extLst>
              <a:ext uri="{FF2B5EF4-FFF2-40B4-BE49-F238E27FC236}">
                <a16:creationId xmlns:a16="http://schemas.microsoft.com/office/drawing/2014/main" id="{AA9E24D5-BEEB-10C2-E2ED-17DB230C2CC9}"/>
              </a:ext>
            </a:extLst>
          </p:cNvPr>
          <p:cNvSpPr txBox="1"/>
          <p:nvPr/>
        </p:nvSpPr>
        <p:spPr>
          <a:xfrm>
            <a:off x="2128672" y="3841898"/>
            <a:ext cx="3862214" cy="369332"/>
          </a:xfrm>
          <a:prstGeom prst="rect">
            <a:avLst/>
          </a:prstGeom>
          <a:noFill/>
        </p:spPr>
        <p:txBody>
          <a:bodyPr wrap="square" rtlCol="0">
            <a:spAutoFit/>
          </a:bodyPr>
          <a:lstStyle/>
          <a:p>
            <a:r>
              <a:rPr lang="en-GB" dirty="0">
                <a:latin typeface="Rockwell"/>
              </a:rPr>
              <a:t>“Units Ordered” and “Demand”</a:t>
            </a:r>
          </a:p>
        </p:txBody>
      </p:sp>
    </p:spTree>
    <p:extLst>
      <p:ext uri="{BB962C8B-B14F-4D97-AF65-F5344CB8AC3E}">
        <p14:creationId xmlns:p14="http://schemas.microsoft.com/office/powerpoint/2010/main" val="316263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9201F-34E5-4081-AFC7-F064EDA3A113}"/>
              </a:ext>
            </a:extLst>
          </p:cNvPr>
          <p:cNvSpPr>
            <a:spLocks noGrp="1"/>
          </p:cNvSpPr>
          <p:nvPr>
            <p:ph type="title"/>
          </p:nvPr>
        </p:nvSpPr>
        <p:spPr/>
        <p:txBody>
          <a:bodyPr/>
          <a:lstStyle/>
          <a:p>
            <a:r>
              <a:rPr lang="en-GB" dirty="0">
                <a:cs typeface="Segoe UI"/>
              </a:rPr>
              <a:t>Exploring the data III </a:t>
            </a:r>
            <a:endParaRPr lang="en-GB" b="0" dirty="0">
              <a:solidFill>
                <a:srgbClr val="000000"/>
              </a:solidFill>
              <a:cs typeface="Segoe UI"/>
            </a:endParaRPr>
          </a:p>
          <a:p>
            <a:endParaRPr lang="en-GB" dirty="0">
              <a:cs typeface="Segoe UI"/>
            </a:endParaRPr>
          </a:p>
        </p:txBody>
      </p:sp>
      <p:sp>
        <p:nvSpPr>
          <p:cNvPr id="3" name="Datumsplatzhalter 2">
            <a:extLst>
              <a:ext uri="{FF2B5EF4-FFF2-40B4-BE49-F238E27FC236}">
                <a16:creationId xmlns:a16="http://schemas.microsoft.com/office/drawing/2014/main" id="{C2CB6C0A-AFD4-90F0-FFDC-ADADBC8015BD}"/>
              </a:ext>
            </a:extLst>
          </p:cNvPr>
          <p:cNvSpPr>
            <a:spLocks noGrp="1"/>
          </p:cNvSpPr>
          <p:nvPr>
            <p:ph type="dt" sz="half" idx="2"/>
          </p:nvPr>
        </p:nvSpPr>
        <p:spPr/>
        <p:txBody>
          <a:bodyPr/>
          <a:lstStyle/>
          <a:p>
            <a:fld id="{E2162D5B-250E-4598-A930-B964702EF604}" type="datetime1">
              <a:rPr lang="en-GB" smtClean="0"/>
              <a:t>07/07/2025</a:t>
            </a:fld>
            <a:endParaRPr lang="en-GB" dirty="0"/>
          </a:p>
        </p:txBody>
      </p:sp>
      <p:sp>
        <p:nvSpPr>
          <p:cNvPr id="4" name="Fußzeilenplatzhalter 3">
            <a:extLst>
              <a:ext uri="{FF2B5EF4-FFF2-40B4-BE49-F238E27FC236}">
                <a16:creationId xmlns:a16="http://schemas.microsoft.com/office/drawing/2014/main" id="{6D7C10A7-A054-211C-03C5-6CAACAC274C3}"/>
              </a:ext>
            </a:extLst>
          </p:cNvPr>
          <p:cNvSpPr>
            <a:spLocks noGrp="1"/>
          </p:cNvSpPr>
          <p:nvPr>
            <p:ph type="ftr" sz="quarter" idx="3"/>
          </p:nvPr>
        </p:nvSpPr>
        <p:spPr/>
        <p:txBody>
          <a:bodyPr/>
          <a:lstStyle/>
          <a:p>
            <a:r>
              <a:rPr lang="de-DE" dirty="0"/>
              <a:t>University </a:t>
            </a:r>
            <a:r>
              <a:rPr lang="de-DE" dirty="0" err="1"/>
              <a:t>of</a:t>
            </a:r>
            <a:r>
              <a:rPr lang="de-DE" dirty="0"/>
              <a:t> Hohenheim, </a:t>
            </a:r>
            <a:r>
              <a:rPr lang="de-DE" dirty="0" err="1"/>
              <a:t>Machine</a:t>
            </a:r>
            <a:r>
              <a:rPr lang="de-DE" dirty="0"/>
              <a:t> Learning Seminar , Group 2</a:t>
            </a:r>
          </a:p>
        </p:txBody>
      </p:sp>
      <p:sp>
        <p:nvSpPr>
          <p:cNvPr id="5" name="Foliennummernplatzhalter 4">
            <a:extLst>
              <a:ext uri="{FF2B5EF4-FFF2-40B4-BE49-F238E27FC236}">
                <a16:creationId xmlns:a16="http://schemas.microsoft.com/office/drawing/2014/main" id="{4DC38FC0-B4A6-5250-1248-986712343CE0}"/>
              </a:ext>
            </a:extLst>
          </p:cNvPr>
          <p:cNvSpPr>
            <a:spLocks noGrp="1"/>
          </p:cNvSpPr>
          <p:nvPr>
            <p:ph type="sldNum" sz="quarter" idx="4"/>
          </p:nvPr>
        </p:nvSpPr>
        <p:spPr/>
        <p:txBody>
          <a:bodyPr/>
          <a:lstStyle/>
          <a:p>
            <a:fld id="{2104B226-4361-4E3F-8691-235B281AC8CE}" type="slidenum">
              <a:rPr lang="en-GB" smtClean="0"/>
              <a:pPr/>
              <a:t>7</a:t>
            </a:fld>
            <a:endParaRPr lang="en-GB" dirty="0"/>
          </a:p>
        </p:txBody>
      </p:sp>
      <p:pic>
        <p:nvPicPr>
          <p:cNvPr id="7" name="Grafik 6" descr="A graph with different colored bars&#10;&#10;AI-generated content may be incorrect.">
            <a:extLst>
              <a:ext uri="{FF2B5EF4-FFF2-40B4-BE49-F238E27FC236}">
                <a16:creationId xmlns:a16="http://schemas.microsoft.com/office/drawing/2014/main" id="{A00CEBAA-07EA-E418-19C3-B8F922CBF4DE}"/>
              </a:ext>
            </a:extLst>
          </p:cNvPr>
          <p:cNvPicPr>
            <a:picLocks noChangeAspect="1"/>
          </p:cNvPicPr>
          <p:nvPr/>
        </p:nvPicPr>
        <p:blipFill>
          <a:blip r:embed="rId3"/>
          <a:stretch>
            <a:fillRect/>
          </a:stretch>
        </p:blipFill>
        <p:spPr>
          <a:xfrm>
            <a:off x="5437348" y="1605995"/>
            <a:ext cx="6662990" cy="4156885"/>
          </a:xfrm>
          <a:prstGeom prst="rect">
            <a:avLst/>
          </a:prstGeom>
        </p:spPr>
      </p:pic>
      <p:sp>
        <p:nvSpPr>
          <p:cNvPr id="6" name="Textfeld 5">
            <a:extLst>
              <a:ext uri="{FF2B5EF4-FFF2-40B4-BE49-F238E27FC236}">
                <a16:creationId xmlns:a16="http://schemas.microsoft.com/office/drawing/2014/main" id="{B92946B4-92EA-C0AC-CD2D-71671C2FEA11}"/>
              </a:ext>
            </a:extLst>
          </p:cNvPr>
          <p:cNvSpPr txBox="1"/>
          <p:nvPr/>
        </p:nvSpPr>
        <p:spPr>
          <a:xfrm>
            <a:off x="695324" y="1605995"/>
            <a:ext cx="4851365" cy="400110"/>
          </a:xfrm>
          <a:prstGeom prst="rect">
            <a:avLst/>
          </a:prstGeom>
          <a:noFill/>
        </p:spPr>
        <p:txBody>
          <a:bodyPr wrap="square" rtlCol="0">
            <a:spAutoFit/>
          </a:bodyPr>
          <a:lstStyle/>
          <a:p>
            <a:r>
              <a:rPr lang="en-GB" sz="2000" b="1" dirty="0"/>
              <a:t>Promotion is determined by Discount:</a:t>
            </a:r>
          </a:p>
        </p:txBody>
      </p:sp>
      <p:cxnSp>
        <p:nvCxnSpPr>
          <p:cNvPr id="9" name="Straight Arrow Connector 26">
            <a:extLst>
              <a:ext uri="{FF2B5EF4-FFF2-40B4-BE49-F238E27FC236}">
                <a16:creationId xmlns:a16="http://schemas.microsoft.com/office/drawing/2014/main" id="{9653CBA2-53F2-5E60-B9AC-24760246331F}"/>
              </a:ext>
            </a:extLst>
          </p:cNvPr>
          <p:cNvCxnSpPr/>
          <p:nvPr/>
        </p:nvCxnSpPr>
        <p:spPr>
          <a:xfrm>
            <a:off x="3408262" y="2511657"/>
            <a:ext cx="664669" cy="536603"/>
          </a:xfrm>
          <a:prstGeom prst="straightConnector1">
            <a:avLst/>
          </a:prstGeom>
          <a:ln w="57150" cap="sq" cmpd="sng" algn="ctr">
            <a:solidFill>
              <a:srgbClr val="004678"/>
            </a:solidFill>
            <a:prstDash val="solid"/>
            <a:round/>
            <a:headEnd type="none" w="med" len="med"/>
            <a:tailEnd type="triangle"/>
          </a:ln>
        </p:spPr>
        <p:style>
          <a:lnRef idx="0">
            <a:scrgbClr r="0" g="0" b="0"/>
          </a:lnRef>
          <a:fillRef idx="0">
            <a:scrgbClr r="0" g="0" b="0"/>
          </a:fillRef>
          <a:effectRef idx="0">
            <a:scrgbClr r="0" g="0" b="0"/>
          </a:effectRef>
          <a:fontRef idx="minor">
            <a:schemeClr val="tx1"/>
          </a:fontRef>
        </p:style>
      </p:cxnSp>
      <p:cxnSp>
        <p:nvCxnSpPr>
          <p:cNvPr id="10" name="Straight Arrow Connector 27">
            <a:extLst>
              <a:ext uri="{FF2B5EF4-FFF2-40B4-BE49-F238E27FC236}">
                <a16:creationId xmlns:a16="http://schemas.microsoft.com/office/drawing/2014/main" id="{E0DDD134-0AB3-0A48-66D7-5265AAA2F675}"/>
              </a:ext>
            </a:extLst>
          </p:cNvPr>
          <p:cNvCxnSpPr>
            <a:cxnSpLocks/>
          </p:cNvCxnSpPr>
          <p:nvPr/>
        </p:nvCxnSpPr>
        <p:spPr>
          <a:xfrm flipH="1">
            <a:off x="1537200" y="2511656"/>
            <a:ext cx="686439" cy="568619"/>
          </a:xfrm>
          <a:prstGeom prst="straightConnector1">
            <a:avLst/>
          </a:prstGeom>
          <a:ln w="57150" cap="sq" cmpd="sng" algn="ctr">
            <a:solidFill>
              <a:srgbClr val="004678"/>
            </a:solidFill>
            <a:prstDash val="solid"/>
            <a:round/>
            <a:headEnd type="none" w="med" len="med"/>
            <a:tailEnd type="triangle"/>
          </a:ln>
        </p:spPr>
        <p:style>
          <a:lnRef idx="0">
            <a:scrgbClr r="0" g="0" b="0"/>
          </a:lnRef>
          <a:fillRef idx="0">
            <a:scrgbClr r="0" g="0" b="0"/>
          </a:fillRef>
          <a:effectRef idx="0">
            <a:scrgbClr r="0" g="0" b="0"/>
          </a:effectRef>
          <a:fontRef idx="minor">
            <a:schemeClr val="tx1"/>
          </a:fontRef>
        </p:style>
      </p:cxnSp>
      <p:sp>
        <p:nvSpPr>
          <p:cNvPr id="11" name="TextBox 16">
            <a:extLst>
              <a:ext uri="{FF2B5EF4-FFF2-40B4-BE49-F238E27FC236}">
                <a16:creationId xmlns:a16="http://schemas.microsoft.com/office/drawing/2014/main" id="{25A07B79-5F43-3B11-8B06-77FB8EDDAAAA}"/>
              </a:ext>
            </a:extLst>
          </p:cNvPr>
          <p:cNvSpPr txBox="1"/>
          <p:nvPr/>
        </p:nvSpPr>
        <p:spPr>
          <a:xfrm>
            <a:off x="1223616" y="2420189"/>
            <a:ext cx="6864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latin typeface="Rockwell"/>
                <a:cs typeface="Segoe UI"/>
              </a:rPr>
              <a:t>&lt;= 10</a:t>
            </a:r>
            <a:endParaRPr lang="en-GB" sz="1400" dirty="0">
              <a:latin typeface="Rockwell"/>
            </a:endParaRPr>
          </a:p>
        </p:txBody>
      </p:sp>
      <p:sp>
        <p:nvSpPr>
          <p:cNvPr id="13" name="TextBox 16">
            <a:extLst>
              <a:ext uri="{FF2B5EF4-FFF2-40B4-BE49-F238E27FC236}">
                <a16:creationId xmlns:a16="http://schemas.microsoft.com/office/drawing/2014/main" id="{DA2F0EB2-33B5-4E86-BDF9-688F5CDD90C3}"/>
              </a:ext>
            </a:extLst>
          </p:cNvPr>
          <p:cNvSpPr txBox="1"/>
          <p:nvPr/>
        </p:nvSpPr>
        <p:spPr>
          <a:xfrm>
            <a:off x="3736300" y="2302958"/>
            <a:ext cx="6864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latin typeface="Rockwell"/>
                <a:cs typeface="Segoe UI"/>
              </a:rPr>
              <a:t>&gt;= 10</a:t>
            </a:r>
            <a:endParaRPr lang="en-GB" sz="1400" dirty="0">
              <a:latin typeface="Rockwell"/>
            </a:endParaRPr>
          </a:p>
        </p:txBody>
      </p:sp>
      <p:sp>
        <p:nvSpPr>
          <p:cNvPr id="16" name="Rectangle: Top Corners Snipped 7">
            <a:extLst>
              <a:ext uri="{FF2B5EF4-FFF2-40B4-BE49-F238E27FC236}">
                <a16:creationId xmlns:a16="http://schemas.microsoft.com/office/drawing/2014/main" id="{ECA86A7D-6025-EE25-DF7F-209F14DD33EE}"/>
              </a:ext>
            </a:extLst>
          </p:cNvPr>
          <p:cNvSpPr/>
          <p:nvPr/>
        </p:nvSpPr>
        <p:spPr>
          <a:xfrm>
            <a:off x="841605" y="3233517"/>
            <a:ext cx="1458685" cy="555813"/>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latin typeface="Rockwell"/>
                <a:cs typeface="Segoe UI"/>
              </a:rPr>
              <a:t>No Promotion</a:t>
            </a:r>
          </a:p>
        </p:txBody>
      </p:sp>
      <p:sp>
        <p:nvSpPr>
          <p:cNvPr id="17" name="Rectangle: Top Corners Snipped 7">
            <a:extLst>
              <a:ext uri="{FF2B5EF4-FFF2-40B4-BE49-F238E27FC236}">
                <a16:creationId xmlns:a16="http://schemas.microsoft.com/office/drawing/2014/main" id="{B96B7A71-0640-995E-0895-ED0D3D63E165}"/>
              </a:ext>
            </a:extLst>
          </p:cNvPr>
          <p:cNvSpPr/>
          <p:nvPr/>
        </p:nvSpPr>
        <p:spPr>
          <a:xfrm>
            <a:off x="3343588" y="3233517"/>
            <a:ext cx="1458685" cy="555813"/>
          </a:xfrm>
          <a:prstGeom prst="snip2SameRect">
            <a:avLst/>
          </a:prstGeom>
          <a:solidFill>
            <a:srgbClr val="00417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latin typeface="Rockwell"/>
                <a:cs typeface="Segoe UI"/>
              </a:rPr>
              <a:t>Promotion</a:t>
            </a:r>
          </a:p>
        </p:txBody>
      </p:sp>
    </p:spTree>
    <p:extLst>
      <p:ext uri="{BB962C8B-B14F-4D97-AF65-F5344CB8AC3E}">
        <p14:creationId xmlns:p14="http://schemas.microsoft.com/office/powerpoint/2010/main" val="3570576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FC53EF-7B74-7E9D-781B-DEFD91FB68B0}"/>
              </a:ext>
            </a:extLst>
          </p:cNvPr>
          <p:cNvSpPr>
            <a:spLocks noGrp="1"/>
          </p:cNvSpPr>
          <p:nvPr>
            <p:ph type="title"/>
          </p:nvPr>
        </p:nvSpPr>
        <p:spPr/>
        <p:txBody>
          <a:bodyPr/>
          <a:lstStyle/>
          <a:p>
            <a:r>
              <a:rPr lang="de-DE" dirty="0" err="1"/>
              <a:t>Exploring</a:t>
            </a:r>
            <a:r>
              <a:rPr lang="de-DE" dirty="0"/>
              <a:t> </a:t>
            </a:r>
            <a:r>
              <a:rPr lang="de-DE" dirty="0" err="1"/>
              <a:t>the</a:t>
            </a:r>
            <a:r>
              <a:rPr lang="de-DE" dirty="0"/>
              <a:t> </a:t>
            </a:r>
            <a:r>
              <a:rPr lang="de-DE" dirty="0" err="1"/>
              <a:t>data</a:t>
            </a:r>
            <a:r>
              <a:rPr lang="de-DE" dirty="0"/>
              <a:t> </a:t>
            </a:r>
            <a:r>
              <a:rPr lang="de-DE" dirty="0" err="1"/>
              <a:t>iV</a:t>
            </a:r>
            <a:endParaRPr lang="de-DE" dirty="0"/>
          </a:p>
        </p:txBody>
      </p:sp>
      <p:sp>
        <p:nvSpPr>
          <p:cNvPr id="3" name="Datumsplatzhalter 2">
            <a:extLst>
              <a:ext uri="{FF2B5EF4-FFF2-40B4-BE49-F238E27FC236}">
                <a16:creationId xmlns:a16="http://schemas.microsoft.com/office/drawing/2014/main" id="{40730269-F333-9B98-05C2-28616B41710C}"/>
              </a:ext>
            </a:extLst>
          </p:cNvPr>
          <p:cNvSpPr>
            <a:spLocks noGrp="1"/>
          </p:cNvSpPr>
          <p:nvPr>
            <p:ph type="dt" sz="half" idx="2"/>
          </p:nvPr>
        </p:nvSpPr>
        <p:spPr/>
        <p:txBody>
          <a:bodyPr/>
          <a:lstStyle/>
          <a:p>
            <a:fld id="{E2162D5B-250E-4598-A930-B964702EF604}" type="datetime1">
              <a:rPr lang="de-DE" smtClean="0"/>
              <a:t>07.07.25</a:t>
            </a:fld>
            <a:endParaRPr lang="de-DE" dirty="0"/>
          </a:p>
        </p:txBody>
      </p:sp>
      <p:sp>
        <p:nvSpPr>
          <p:cNvPr id="4" name="Fußzeilenplatzhalter 3">
            <a:extLst>
              <a:ext uri="{FF2B5EF4-FFF2-40B4-BE49-F238E27FC236}">
                <a16:creationId xmlns:a16="http://schemas.microsoft.com/office/drawing/2014/main" id="{C9BC3774-F815-27BC-BA3C-47EFCCE7D19D}"/>
              </a:ext>
            </a:extLst>
          </p:cNvPr>
          <p:cNvSpPr>
            <a:spLocks noGrp="1"/>
          </p:cNvSpPr>
          <p:nvPr>
            <p:ph type="ftr" sz="quarter" idx="3"/>
          </p:nvPr>
        </p:nvSpPr>
        <p:spPr/>
        <p:txBody>
          <a:bodyPr/>
          <a:lstStyle/>
          <a:p>
            <a:r>
              <a:rPr lang="de-DE"/>
              <a:t>University of Hohenheim, Machine Learning Seminar , Group 2</a:t>
            </a:r>
            <a:endParaRPr lang="de-DE" dirty="0"/>
          </a:p>
        </p:txBody>
      </p:sp>
      <p:sp>
        <p:nvSpPr>
          <p:cNvPr id="5" name="Foliennummernplatzhalter 4">
            <a:extLst>
              <a:ext uri="{FF2B5EF4-FFF2-40B4-BE49-F238E27FC236}">
                <a16:creationId xmlns:a16="http://schemas.microsoft.com/office/drawing/2014/main" id="{8DA46132-1FD4-DEA2-3C49-BACE64303D22}"/>
              </a:ext>
            </a:extLst>
          </p:cNvPr>
          <p:cNvSpPr>
            <a:spLocks noGrp="1"/>
          </p:cNvSpPr>
          <p:nvPr>
            <p:ph type="sldNum" sz="quarter" idx="4"/>
          </p:nvPr>
        </p:nvSpPr>
        <p:spPr/>
        <p:txBody>
          <a:bodyPr/>
          <a:lstStyle/>
          <a:p>
            <a:fld id="{2104B226-4361-4E3F-8691-235B281AC8CE}" type="slidenum">
              <a:rPr lang="de-DE" smtClean="0"/>
              <a:pPr/>
              <a:t>8</a:t>
            </a:fld>
            <a:endParaRPr lang="de-DE" dirty="0"/>
          </a:p>
        </p:txBody>
      </p:sp>
      <p:pic>
        <p:nvPicPr>
          <p:cNvPr id="10" name="Grafik 9" descr="Ein Bild, das Text, Screenshot, Diagramm, Reihe enthält.&#10;&#10;KI-generierte Inhalte können fehlerhaft sein.">
            <a:extLst>
              <a:ext uri="{FF2B5EF4-FFF2-40B4-BE49-F238E27FC236}">
                <a16:creationId xmlns:a16="http://schemas.microsoft.com/office/drawing/2014/main" id="{7EA7B44E-08E0-B791-7ABB-400B4849F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200" y="1808164"/>
            <a:ext cx="5219700" cy="4152900"/>
          </a:xfrm>
          <a:prstGeom prst="rect">
            <a:avLst/>
          </a:prstGeom>
        </p:spPr>
      </p:pic>
      <p:pic>
        <p:nvPicPr>
          <p:cNvPr id="6" name="Grafik 5" descr="Ein Bild, das Schwarz, Dunkelheit enthält.&#10;&#10;KI-generierte Inhalte können fehlerhaft sein.">
            <a:extLst>
              <a:ext uri="{FF2B5EF4-FFF2-40B4-BE49-F238E27FC236}">
                <a16:creationId xmlns:a16="http://schemas.microsoft.com/office/drawing/2014/main" id="{BD230011-3ED2-C852-A8E7-7B0AD843E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sp>
        <p:nvSpPr>
          <p:cNvPr id="7" name="Textfeld 6">
            <a:extLst>
              <a:ext uri="{FF2B5EF4-FFF2-40B4-BE49-F238E27FC236}">
                <a16:creationId xmlns:a16="http://schemas.microsoft.com/office/drawing/2014/main" id="{E3759925-4D39-6DC3-9448-DB4F04EE94DC}"/>
              </a:ext>
            </a:extLst>
          </p:cNvPr>
          <p:cNvSpPr txBox="1"/>
          <p:nvPr/>
        </p:nvSpPr>
        <p:spPr>
          <a:xfrm>
            <a:off x="695325" y="1605995"/>
            <a:ext cx="2499430" cy="400110"/>
          </a:xfrm>
          <a:prstGeom prst="rect">
            <a:avLst/>
          </a:prstGeom>
          <a:noFill/>
        </p:spPr>
        <p:txBody>
          <a:bodyPr wrap="square" rtlCol="0">
            <a:spAutoFit/>
          </a:bodyPr>
          <a:lstStyle/>
          <a:p>
            <a:r>
              <a:rPr lang="en-GB" sz="2000" b="1" dirty="0"/>
              <a:t>Pay attention to: </a:t>
            </a:r>
          </a:p>
        </p:txBody>
      </p:sp>
      <p:sp>
        <p:nvSpPr>
          <p:cNvPr id="9" name="Textfeld 8">
            <a:extLst>
              <a:ext uri="{FF2B5EF4-FFF2-40B4-BE49-F238E27FC236}">
                <a16:creationId xmlns:a16="http://schemas.microsoft.com/office/drawing/2014/main" id="{4F6BDDC7-5879-FE7B-C8D5-A58939F2445F}"/>
              </a:ext>
            </a:extLst>
          </p:cNvPr>
          <p:cNvSpPr txBox="1"/>
          <p:nvPr/>
        </p:nvSpPr>
        <p:spPr>
          <a:xfrm>
            <a:off x="2128672" y="2396486"/>
            <a:ext cx="3112948" cy="369332"/>
          </a:xfrm>
          <a:prstGeom prst="rect">
            <a:avLst/>
          </a:prstGeom>
          <a:noFill/>
        </p:spPr>
        <p:txBody>
          <a:bodyPr wrap="square" rtlCol="0">
            <a:spAutoFit/>
          </a:bodyPr>
          <a:lstStyle/>
          <a:p>
            <a:r>
              <a:rPr lang="en-GB" dirty="0">
                <a:latin typeface="Rockwell"/>
              </a:rPr>
              <a:t>The difference in mean </a:t>
            </a:r>
          </a:p>
        </p:txBody>
      </p:sp>
      <p:pic>
        <p:nvPicPr>
          <p:cNvPr id="11" name="Grafik 10" descr="Ein Bild, das Schwarz, Dunkelheit enthält.&#10;&#10;KI-generierte Inhalte können fehlerhaft sein.">
            <a:extLst>
              <a:ext uri="{FF2B5EF4-FFF2-40B4-BE49-F238E27FC236}">
                <a16:creationId xmlns:a16="http://schemas.microsoft.com/office/drawing/2014/main" id="{7121CAAE-81F9-4DAB-ABC7-276A7EC83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3030771"/>
            <a:ext cx="540000" cy="540000"/>
          </a:xfrm>
          <a:prstGeom prst="rect">
            <a:avLst/>
          </a:prstGeom>
        </p:spPr>
      </p:pic>
      <p:sp>
        <p:nvSpPr>
          <p:cNvPr id="12" name="Textfeld 11">
            <a:extLst>
              <a:ext uri="{FF2B5EF4-FFF2-40B4-BE49-F238E27FC236}">
                <a16:creationId xmlns:a16="http://schemas.microsoft.com/office/drawing/2014/main" id="{1108629D-4DBE-E0CE-FA15-27D61BB0E6E0}"/>
              </a:ext>
            </a:extLst>
          </p:cNvPr>
          <p:cNvSpPr txBox="1"/>
          <p:nvPr/>
        </p:nvSpPr>
        <p:spPr>
          <a:xfrm>
            <a:off x="2128672" y="3116105"/>
            <a:ext cx="3699372" cy="369332"/>
          </a:xfrm>
          <a:prstGeom prst="rect">
            <a:avLst/>
          </a:prstGeom>
          <a:noFill/>
        </p:spPr>
        <p:txBody>
          <a:bodyPr wrap="square" rtlCol="0">
            <a:spAutoFit/>
          </a:bodyPr>
          <a:lstStyle/>
          <a:p>
            <a:r>
              <a:rPr lang="en-GB" dirty="0">
                <a:latin typeface="Rockwell"/>
              </a:rPr>
              <a:t>Thus, the influence of demand</a:t>
            </a:r>
          </a:p>
        </p:txBody>
      </p:sp>
    </p:spTree>
    <p:extLst>
      <p:ext uri="{BB962C8B-B14F-4D97-AF65-F5344CB8AC3E}">
        <p14:creationId xmlns:p14="http://schemas.microsoft.com/office/powerpoint/2010/main" val="88156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5B49-73AC-466E-543F-F15C7052FC51}"/>
              </a:ext>
            </a:extLst>
          </p:cNvPr>
          <p:cNvSpPr>
            <a:spLocks noGrp="1"/>
          </p:cNvSpPr>
          <p:nvPr>
            <p:ph type="title"/>
          </p:nvPr>
        </p:nvSpPr>
        <p:spPr/>
        <p:txBody>
          <a:bodyPr/>
          <a:lstStyle/>
          <a:p>
            <a:r>
              <a:rPr lang="en-US" dirty="0"/>
              <a:t>Exploring the Data V</a:t>
            </a:r>
          </a:p>
        </p:txBody>
      </p:sp>
      <p:sp>
        <p:nvSpPr>
          <p:cNvPr id="3" name="Date Placeholder 2">
            <a:extLst>
              <a:ext uri="{FF2B5EF4-FFF2-40B4-BE49-F238E27FC236}">
                <a16:creationId xmlns:a16="http://schemas.microsoft.com/office/drawing/2014/main" id="{10814B72-0304-F190-4916-A5EDA42D260A}"/>
              </a:ext>
            </a:extLst>
          </p:cNvPr>
          <p:cNvSpPr>
            <a:spLocks noGrp="1"/>
          </p:cNvSpPr>
          <p:nvPr>
            <p:ph type="dt" sz="half" idx="2"/>
          </p:nvPr>
        </p:nvSpPr>
        <p:spPr/>
        <p:txBody>
          <a:bodyPr/>
          <a:lstStyle/>
          <a:p>
            <a:fld id="{E2162D5B-250E-4598-A930-B964702EF604}" type="datetime1">
              <a:rPr lang="de-DE" smtClean="0"/>
              <a:t>07.07.25</a:t>
            </a:fld>
            <a:endParaRPr lang="de-DE" dirty="0"/>
          </a:p>
        </p:txBody>
      </p:sp>
      <p:sp>
        <p:nvSpPr>
          <p:cNvPr id="4" name="Footer Placeholder 3">
            <a:extLst>
              <a:ext uri="{FF2B5EF4-FFF2-40B4-BE49-F238E27FC236}">
                <a16:creationId xmlns:a16="http://schemas.microsoft.com/office/drawing/2014/main" id="{F99FAFB4-CC2B-16C4-66F2-7F5E7AA997D8}"/>
              </a:ext>
            </a:extLst>
          </p:cNvPr>
          <p:cNvSpPr>
            <a:spLocks noGrp="1"/>
          </p:cNvSpPr>
          <p:nvPr>
            <p:ph type="ftr" sz="quarter" idx="3"/>
          </p:nvPr>
        </p:nvSpPr>
        <p:spPr/>
        <p:txBody>
          <a:bodyPr/>
          <a:lstStyle/>
          <a:p>
            <a:r>
              <a:rPr lang="de-DE"/>
              <a:t>University of Hohenheim, Machine Learning Seminar , Group 2</a:t>
            </a:r>
            <a:endParaRPr lang="de-DE" dirty="0"/>
          </a:p>
        </p:txBody>
      </p:sp>
      <p:sp>
        <p:nvSpPr>
          <p:cNvPr id="5" name="Slide Number Placeholder 4">
            <a:extLst>
              <a:ext uri="{FF2B5EF4-FFF2-40B4-BE49-F238E27FC236}">
                <a16:creationId xmlns:a16="http://schemas.microsoft.com/office/drawing/2014/main" id="{85919907-F0F6-52E5-BEE3-463222004E2F}"/>
              </a:ext>
            </a:extLst>
          </p:cNvPr>
          <p:cNvSpPr>
            <a:spLocks noGrp="1"/>
          </p:cNvSpPr>
          <p:nvPr>
            <p:ph type="sldNum" sz="quarter" idx="4"/>
          </p:nvPr>
        </p:nvSpPr>
        <p:spPr/>
        <p:txBody>
          <a:bodyPr/>
          <a:lstStyle/>
          <a:p>
            <a:fld id="{2104B226-4361-4E3F-8691-235B281AC8CE}" type="slidenum">
              <a:rPr lang="de-DE" smtClean="0"/>
              <a:pPr/>
              <a:t>9</a:t>
            </a:fld>
            <a:endParaRPr lang="de-DE" dirty="0"/>
          </a:p>
        </p:txBody>
      </p:sp>
      <p:pic>
        <p:nvPicPr>
          <p:cNvPr id="8" name="Picture 7">
            <a:extLst>
              <a:ext uri="{FF2B5EF4-FFF2-40B4-BE49-F238E27FC236}">
                <a16:creationId xmlns:a16="http://schemas.microsoft.com/office/drawing/2014/main" id="{7A19BBCA-B0BF-EC95-C7E9-33C93DEB5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002" y="556863"/>
            <a:ext cx="4853672" cy="5831851"/>
          </a:xfrm>
          <a:prstGeom prst="rect">
            <a:avLst/>
          </a:prstGeom>
        </p:spPr>
      </p:pic>
      <p:pic>
        <p:nvPicPr>
          <p:cNvPr id="9" name="Grafik 5" descr="Ein Bild, das Schwarz, Dunkelheit enthält.&#10;&#10;KI-generierte Inhalte können fehlerhaft sein.">
            <a:extLst>
              <a:ext uri="{FF2B5EF4-FFF2-40B4-BE49-F238E27FC236}">
                <a16:creationId xmlns:a16="http://schemas.microsoft.com/office/drawing/2014/main" id="{C5D3E69B-F77D-F4E8-A0E8-0583986A3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2311152"/>
            <a:ext cx="540000" cy="540000"/>
          </a:xfrm>
          <a:prstGeom prst="rect">
            <a:avLst/>
          </a:prstGeom>
        </p:spPr>
      </p:pic>
      <p:sp>
        <p:nvSpPr>
          <p:cNvPr id="10" name="Textfeld 8">
            <a:extLst>
              <a:ext uri="{FF2B5EF4-FFF2-40B4-BE49-F238E27FC236}">
                <a16:creationId xmlns:a16="http://schemas.microsoft.com/office/drawing/2014/main" id="{363310ED-475F-D4A0-F01D-B75C2454F9EC}"/>
              </a:ext>
            </a:extLst>
          </p:cNvPr>
          <p:cNvSpPr txBox="1"/>
          <p:nvPr/>
        </p:nvSpPr>
        <p:spPr>
          <a:xfrm>
            <a:off x="2128671" y="2396486"/>
            <a:ext cx="3579797" cy="369332"/>
          </a:xfrm>
          <a:prstGeom prst="rect">
            <a:avLst/>
          </a:prstGeom>
          <a:noFill/>
        </p:spPr>
        <p:txBody>
          <a:bodyPr wrap="square" rtlCol="0">
            <a:spAutoFit/>
          </a:bodyPr>
          <a:lstStyle/>
          <a:p>
            <a:r>
              <a:rPr lang="en-GB" dirty="0">
                <a:latin typeface="Rockwell"/>
              </a:rPr>
              <a:t>18.01.2022 is not fully observed</a:t>
            </a:r>
          </a:p>
        </p:txBody>
      </p:sp>
      <p:pic>
        <p:nvPicPr>
          <p:cNvPr id="11" name="Grafik 10" descr="Ein Bild, das Schwarz, Dunkelheit enthält.&#10;&#10;KI-generierte Inhalte können fehlerhaft sein.">
            <a:extLst>
              <a:ext uri="{FF2B5EF4-FFF2-40B4-BE49-F238E27FC236}">
                <a16:creationId xmlns:a16="http://schemas.microsoft.com/office/drawing/2014/main" id="{780BCF24-A75C-A492-932D-A3804870B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491" y="3030771"/>
            <a:ext cx="540000" cy="540000"/>
          </a:xfrm>
          <a:prstGeom prst="rect">
            <a:avLst/>
          </a:prstGeom>
        </p:spPr>
      </p:pic>
      <p:sp>
        <p:nvSpPr>
          <p:cNvPr id="12" name="Textfeld 11">
            <a:extLst>
              <a:ext uri="{FF2B5EF4-FFF2-40B4-BE49-F238E27FC236}">
                <a16:creationId xmlns:a16="http://schemas.microsoft.com/office/drawing/2014/main" id="{76EB3770-C128-878E-7674-6B4F6C07ABD8}"/>
              </a:ext>
            </a:extLst>
          </p:cNvPr>
          <p:cNvSpPr txBox="1"/>
          <p:nvPr/>
        </p:nvSpPr>
        <p:spPr>
          <a:xfrm>
            <a:off x="2128672" y="3116105"/>
            <a:ext cx="3699372" cy="369332"/>
          </a:xfrm>
          <a:prstGeom prst="rect">
            <a:avLst/>
          </a:prstGeom>
          <a:noFill/>
        </p:spPr>
        <p:txBody>
          <a:bodyPr wrap="square" rtlCol="0">
            <a:spAutoFit/>
          </a:bodyPr>
          <a:lstStyle/>
          <a:p>
            <a:r>
              <a:rPr lang="en-GB" dirty="0">
                <a:latin typeface="Rockwell"/>
              </a:rPr>
              <a:t>Most Products are “Groceries”</a:t>
            </a:r>
          </a:p>
        </p:txBody>
      </p:sp>
    </p:spTree>
    <p:extLst>
      <p:ext uri="{BB962C8B-B14F-4D97-AF65-F5344CB8AC3E}">
        <p14:creationId xmlns:p14="http://schemas.microsoft.com/office/powerpoint/2010/main" val="3007264875"/>
      </p:ext>
    </p:extLst>
  </p:cSld>
  <p:clrMapOvr>
    <a:masterClrMapping/>
  </p:clrMapOvr>
</p:sld>
</file>

<file path=ppt/theme/theme1.xml><?xml version="1.0" encoding="utf-8"?>
<a:theme xmlns:a="http://schemas.openxmlformats.org/drawingml/2006/main" name="UHOH PPT ">
  <a:themeElements>
    <a:clrScheme name="UHOH 1">
      <a:dk1>
        <a:srgbClr val="525250"/>
      </a:dk1>
      <a:lt1>
        <a:sysClr val="window" lastClr="FFFFFF"/>
      </a:lt1>
      <a:dk2>
        <a:srgbClr val="004178"/>
      </a:dk2>
      <a:lt2>
        <a:srgbClr val="EBF2F5"/>
      </a:lt2>
      <a:accent1>
        <a:srgbClr val="6EAAC3"/>
      </a:accent1>
      <a:accent2>
        <a:srgbClr val="4B782D"/>
      </a:accent2>
      <a:accent3>
        <a:srgbClr val="AFC80A"/>
      </a:accent3>
      <a:accent4>
        <a:srgbClr val="731E5A"/>
      </a:accent4>
      <a:accent5>
        <a:srgbClr val="C3A53C"/>
      </a:accent5>
      <a:accent6>
        <a:srgbClr val="EBF2F5"/>
      </a:accent6>
      <a:hlink>
        <a:srgbClr val="7030A0"/>
      </a:hlink>
      <a:folHlink>
        <a:srgbClr val="525250"/>
      </a:folHlink>
    </a:clrScheme>
    <a:fontScheme name="UHOH-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alpha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cmpd="sng" algn="ctr">
          <a:solidFill>
            <a:schemeClr val="tx1">
              <a:lumMod val="40000"/>
              <a:lumOff val="60000"/>
            </a:schemeClr>
          </a:solidFill>
          <a:prstDash val="solid"/>
          <a:round/>
          <a:headEnd type="none" w="med" len="med"/>
          <a:tailEnd type="none" w="lg" len="med"/>
        </a:ln>
      </a:spPr>
      <a:bodyPr/>
      <a:lstStyle/>
      <a:style>
        <a:lnRef idx="0">
          <a:scrgbClr r="0" g="0" b="0"/>
        </a:lnRef>
        <a:fillRef idx="0">
          <a:scrgbClr r="0" g="0" b="0"/>
        </a:fillRef>
        <a:effectRef idx="0">
          <a:scrgbClr r="0" g="0" b="0"/>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UHOH1</Template>
  <TotalTime>92</TotalTime>
  <Words>2968</Words>
  <Application>Microsoft Macintosh PowerPoint</Application>
  <PresentationFormat>Widescreen</PresentationFormat>
  <Paragraphs>316</Paragraphs>
  <Slides>26</Slides>
  <Notes>25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Rockwell</vt:lpstr>
      <vt:lpstr>Segoe UI</vt:lpstr>
      <vt:lpstr>Segoe UI </vt:lpstr>
      <vt:lpstr>Segoe UI Semibold</vt:lpstr>
      <vt:lpstr>Wingdings</vt:lpstr>
      <vt:lpstr>UHOH PPT </vt:lpstr>
      <vt:lpstr>PowerPoint Presentation</vt:lpstr>
      <vt:lpstr>Demand forecasting use case </vt:lpstr>
      <vt:lpstr>Structure</vt:lpstr>
      <vt:lpstr>Exploring the data I </vt:lpstr>
      <vt:lpstr> Challenge: Building A Unique Identifier</vt:lpstr>
      <vt:lpstr>Exploring the data II</vt:lpstr>
      <vt:lpstr>Exploring the data III  </vt:lpstr>
      <vt:lpstr>Exploring the data iV</vt:lpstr>
      <vt:lpstr>Exploring the Data V</vt:lpstr>
      <vt:lpstr>Cleaning the data I</vt:lpstr>
      <vt:lpstr>Cleaning the data II</vt:lpstr>
      <vt:lpstr>Data Transformation</vt:lpstr>
      <vt:lpstr> Challenge: Many observations and Different units</vt:lpstr>
      <vt:lpstr>Clustering the data I</vt:lpstr>
      <vt:lpstr>Clustering the data II</vt:lpstr>
      <vt:lpstr> Challenge: Train on an interpretable dataset </vt:lpstr>
      <vt:lpstr>decision Tree I</vt:lpstr>
      <vt:lpstr>decision Tree II</vt:lpstr>
      <vt:lpstr>Decision Models – Random Forest</vt:lpstr>
      <vt:lpstr>Decision Models – XGBoost</vt:lpstr>
      <vt:lpstr>Pros and cons</vt:lpstr>
      <vt:lpstr>Lessons Learned</vt:lpstr>
      <vt:lpstr>Key learnings: Added value</vt:lpstr>
      <vt:lpstr>Thank you for your attention!</vt:lpstr>
      <vt:lpstr>PowerPoint Presentation</vt:lpstr>
      <vt:lpstr>Demand Forecasting Use Case – Final Presentation</vt:lpstr>
    </vt:vector>
  </TitlesOfParts>
  <Company>Universität Hohenheim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Terzoglou, Sabine</dc:creator>
  <cp:lastModifiedBy>Julius Frederik Keune</cp:lastModifiedBy>
  <cp:revision>10</cp:revision>
  <cp:lastPrinted>2025-07-01T18:22:23Z</cp:lastPrinted>
  <dcterms:created xsi:type="dcterms:W3CDTF">2022-11-17T16:00:33Z</dcterms:created>
  <dcterms:modified xsi:type="dcterms:W3CDTF">2025-07-07T08:33:58Z</dcterms:modified>
</cp:coreProperties>
</file>